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eke van Tuinen" userId="ed22c550-b84f-4481-816d-c5ae7bd4721b" providerId="ADAL" clId="{C8445940-74B7-42B8-8F00-E2919BBDC49E}"/>
    <pc:docChg chg="undo custSel mod addSld modSld">
      <pc:chgData name="Hanneke van Tuinen" userId="ed22c550-b84f-4481-816d-c5ae7bd4721b" providerId="ADAL" clId="{C8445940-74B7-42B8-8F00-E2919BBDC49E}" dt="2019-09-30T07:19:31.980" v="781"/>
      <pc:docMkLst>
        <pc:docMk/>
      </pc:docMkLst>
      <pc:sldChg chg="addSp modSp mod setBg">
        <pc:chgData name="Hanneke van Tuinen" userId="ed22c550-b84f-4481-816d-c5ae7bd4721b" providerId="ADAL" clId="{C8445940-74B7-42B8-8F00-E2919BBDC49E}" dt="2019-09-30T06:41:34.711" v="1" actId="26606"/>
        <pc:sldMkLst>
          <pc:docMk/>
          <pc:sldMk cId="2736633928" sldId="256"/>
        </pc:sldMkLst>
        <pc:spChg chg="mod">
          <ac:chgData name="Hanneke van Tuinen" userId="ed22c550-b84f-4481-816d-c5ae7bd4721b" providerId="ADAL" clId="{C8445940-74B7-42B8-8F00-E2919BBDC49E}" dt="2019-09-30T06:41:34.711" v="1" actId="26606"/>
          <ac:spMkLst>
            <pc:docMk/>
            <pc:sldMk cId="2736633928" sldId="256"/>
            <ac:spMk id="2" creationId="{E8152E10-C77D-44A5-A86C-8CB34F0AD5A5}"/>
          </ac:spMkLst>
        </pc:spChg>
        <pc:spChg chg="mod">
          <ac:chgData name="Hanneke van Tuinen" userId="ed22c550-b84f-4481-816d-c5ae7bd4721b" providerId="ADAL" clId="{C8445940-74B7-42B8-8F00-E2919BBDC49E}" dt="2019-09-30T06:41:34.711" v="1" actId="26606"/>
          <ac:spMkLst>
            <pc:docMk/>
            <pc:sldMk cId="2736633928" sldId="256"/>
            <ac:spMk id="3" creationId="{4B0A3047-8946-4442-B857-A584DB2DDD56}"/>
          </ac:spMkLst>
        </pc:spChg>
        <pc:spChg chg="add">
          <ac:chgData name="Hanneke van Tuinen" userId="ed22c550-b84f-4481-816d-c5ae7bd4721b" providerId="ADAL" clId="{C8445940-74B7-42B8-8F00-E2919BBDC49E}" dt="2019-09-30T06:41:34.711" v="1" actId="26606"/>
          <ac:spMkLst>
            <pc:docMk/>
            <pc:sldMk cId="2736633928" sldId="256"/>
            <ac:spMk id="10" creationId="{12B9B3A6-E1DE-4B05-9E3B-69AA17964026}"/>
          </ac:spMkLst>
        </pc:spChg>
        <pc:spChg chg="add">
          <ac:chgData name="Hanneke van Tuinen" userId="ed22c550-b84f-4481-816d-c5ae7bd4721b" providerId="ADAL" clId="{C8445940-74B7-42B8-8F00-E2919BBDC49E}" dt="2019-09-30T06:41:34.711" v="1" actId="26606"/>
          <ac:spMkLst>
            <pc:docMk/>
            <pc:sldMk cId="2736633928" sldId="256"/>
            <ac:spMk id="12" creationId="{40D7F7C1-416D-4004-A948-BF6722A1F3D3}"/>
          </ac:spMkLst>
        </pc:spChg>
        <pc:spChg chg="add">
          <ac:chgData name="Hanneke van Tuinen" userId="ed22c550-b84f-4481-816d-c5ae7bd4721b" providerId="ADAL" clId="{C8445940-74B7-42B8-8F00-E2919BBDC49E}" dt="2019-09-30T06:41:34.711" v="1" actId="26606"/>
          <ac:spMkLst>
            <pc:docMk/>
            <pc:sldMk cId="2736633928" sldId="256"/>
            <ac:spMk id="14" creationId="{E43580A9-5004-40E4-A1DC-63E6B4AE4B3C}"/>
          </ac:spMkLst>
        </pc:spChg>
        <pc:picChg chg="add">
          <ac:chgData name="Hanneke van Tuinen" userId="ed22c550-b84f-4481-816d-c5ae7bd4721b" providerId="ADAL" clId="{C8445940-74B7-42B8-8F00-E2919BBDC49E}" dt="2019-09-30T06:41:34.711" v="1" actId="26606"/>
          <ac:picMkLst>
            <pc:docMk/>
            <pc:sldMk cId="2736633928" sldId="256"/>
            <ac:picMk id="7" creationId="{7879BB2B-3614-4391-A825-C6ECD1AB5681}"/>
          </ac:picMkLst>
        </pc:picChg>
        <pc:cxnChg chg="add">
          <ac:chgData name="Hanneke van Tuinen" userId="ed22c550-b84f-4481-816d-c5ae7bd4721b" providerId="ADAL" clId="{C8445940-74B7-42B8-8F00-E2919BBDC49E}" dt="2019-09-30T06:41:34.711" v="1" actId="26606"/>
          <ac:cxnSpMkLst>
            <pc:docMk/>
            <pc:sldMk cId="2736633928" sldId="256"/>
            <ac:cxnSpMk id="16" creationId="{C6F2D1F0-EC99-445C-83D1-A40DD1B0D8A1}"/>
          </ac:cxnSpMkLst>
        </pc:cxnChg>
        <pc:cxnChg chg="add">
          <ac:chgData name="Hanneke van Tuinen" userId="ed22c550-b84f-4481-816d-c5ae7bd4721b" providerId="ADAL" clId="{C8445940-74B7-42B8-8F00-E2919BBDC49E}" dt="2019-09-30T06:41:34.711" v="1" actId="26606"/>
          <ac:cxnSpMkLst>
            <pc:docMk/>
            <pc:sldMk cId="2736633928" sldId="256"/>
            <ac:cxnSpMk id="18" creationId="{03847746-0DD2-4849-B8F1-0C078E28DC15}"/>
          </ac:cxnSpMkLst>
        </pc:cxnChg>
        <pc:cxnChg chg="add">
          <ac:chgData name="Hanneke van Tuinen" userId="ed22c550-b84f-4481-816d-c5ae7bd4721b" providerId="ADAL" clId="{C8445940-74B7-42B8-8F00-E2919BBDC49E}" dt="2019-09-30T06:41:34.711" v="1" actId="26606"/>
          <ac:cxnSpMkLst>
            <pc:docMk/>
            <pc:sldMk cId="2736633928" sldId="256"/>
            <ac:cxnSpMk id="20" creationId="{8A21A06E-1802-4D35-B16B-A464B11AC947}"/>
          </ac:cxnSpMkLst>
        </pc:cxnChg>
      </pc:sldChg>
      <pc:sldChg chg="addSp delSp modSp delAnim">
        <pc:chgData name="Hanneke van Tuinen" userId="ed22c550-b84f-4481-816d-c5ae7bd4721b" providerId="ADAL" clId="{C8445940-74B7-42B8-8F00-E2919BBDC49E}" dt="2019-09-30T07:19:31.980" v="781"/>
        <pc:sldMkLst>
          <pc:docMk/>
          <pc:sldMk cId="2566479529" sldId="259"/>
        </pc:sldMkLst>
        <pc:spChg chg="add mod">
          <ac:chgData name="Hanneke van Tuinen" userId="ed22c550-b84f-4481-816d-c5ae7bd4721b" providerId="ADAL" clId="{C8445940-74B7-42B8-8F00-E2919BBDC49E}" dt="2019-09-30T07:19:31.980" v="781"/>
          <ac:spMkLst>
            <pc:docMk/>
            <pc:sldMk cId="2566479529" sldId="259"/>
            <ac:spMk id="6" creationId="{E76FDE1E-9E9B-4E73-AA64-C7DBD3188863}"/>
          </ac:spMkLst>
        </pc:spChg>
        <pc:picChg chg="del">
          <ac:chgData name="Hanneke van Tuinen" userId="ed22c550-b84f-4481-816d-c5ae7bd4721b" providerId="ADAL" clId="{C8445940-74B7-42B8-8F00-E2919BBDC49E}" dt="2019-09-30T07:19:19.630" v="779" actId="478"/>
          <ac:picMkLst>
            <pc:docMk/>
            <pc:sldMk cId="2566479529" sldId="259"/>
            <ac:picMk id="4" creationId="{751F79BF-46BC-4E65-8253-71C8999A28D4}"/>
          </ac:picMkLst>
        </pc:picChg>
      </pc:sldChg>
      <pc:sldChg chg="addSp delSp modSp mod setBg">
        <pc:chgData name="Hanneke van Tuinen" userId="ed22c550-b84f-4481-816d-c5ae7bd4721b" providerId="ADAL" clId="{C8445940-74B7-42B8-8F00-E2919BBDC49E}" dt="2019-09-30T06:41:48.192" v="2" actId="26606"/>
        <pc:sldMkLst>
          <pc:docMk/>
          <pc:sldMk cId="3612195346" sldId="260"/>
        </pc:sldMkLst>
        <pc:spChg chg="mod">
          <ac:chgData name="Hanneke van Tuinen" userId="ed22c550-b84f-4481-816d-c5ae7bd4721b" providerId="ADAL" clId="{C8445940-74B7-42B8-8F00-E2919BBDC49E}" dt="2019-09-30T06:41:48.192" v="2" actId="26606"/>
          <ac:spMkLst>
            <pc:docMk/>
            <pc:sldMk cId="3612195346" sldId="260"/>
            <ac:spMk id="2" creationId="{900218E3-941E-4244-83A5-FC59B3FB730D}"/>
          </ac:spMkLst>
        </pc:spChg>
        <pc:spChg chg="del">
          <ac:chgData name="Hanneke van Tuinen" userId="ed22c550-b84f-4481-816d-c5ae7bd4721b" providerId="ADAL" clId="{C8445940-74B7-42B8-8F00-E2919BBDC49E}" dt="2019-09-30T06:41:48.192" v="2" actId="26606"/>
          <ac:spMkLst>
            <pc:docMk/>
            <pc:sldMk cId="3612195346" sldId="260"/>
            <ac:spMk id="3" creationId="{6CD23F90-5EDB-41B5-AA12-73D075DABEE4}"/>
          </ac:spMkLst>
        </pc:spChg>
        <pc:spChg chg="add">
          <ac:chgData name="Hanneke van Tuinen" userId="ed22c550-b84f-4481-816d-c5ae7bd4721b" providerId="ADAL" clId="{C8445940-74B7-42B8-8F00-E2919BBDC49E}" dt="2019-09-30T06:41:48.192" v="2" actId="26606"/>
          <ac:spMkLst>
            <pc:docMk/>
            <pc:sldMk cId="3612195346" sldId="260"/>
            <ac:spMk id="10" creationId="{7455F7F3-3A58-4BBB-95C7-CF706F9FFA10}"/>
          </ac:spMkLst>
        </pc:spChg>
        <pc:spChg chg="add">
          <ac:chgData name="Hanneke van Tuinen" userId="ed22c550-b84f-4481-816d-c5ae7bd4721b" providerId="ADAL" clId="{C8445940-74B7-42B8-8F00-E2919BBDC49E}" dt="2019-09-30T06:41:48.192" v="2" actId="26606"/>
          <ac:spMkLst>
            <pc:docMk/>
            <pc:sldMk cId="3612195346" sldId="260"/>
            <ac:spMk id="12" creationId="{3AE3D314-6F93-4D91-8C0F-E92657F465C6}"/>
          </ac:spMkLst>
        </pc:spChg>
        <pc:graphicFrameChg chg="add">
          <ac:chgData name="Hanneke van Tuinen" userId="ed22c550-b84f-4481-816d-c5ae7bd4721b" providerId="ADAL" clId="{C8445940-74B7-42B8-8F00-E2919BBDC49E}" dt="2019-09-30T06:41:48.192" v="2" actId="26606"/>
          <ac:graphicFrameMkLst>
            <pc:docMk/>
            <pc:sldMk cId="3612195346" sldId="260"/>
            <ac:graphicFrameMk id="5" creationId="{172599AA-DF21-4738-B60B-A54F7AE1199D}"/>
          </ac:graphicFrameMkLst>
        </pc:graphicFrameChg>
      </pc:sldChg>
      <pc:sldChg chg="addSp delSp modSp mod setBg">
        <pc:chgData name="Hanneke van Tuinen" userId="ed22c550-b84f-4481-816d-c5ae7bd4721b" providerId="ADAL" clId="{C8445940-74B7-42B8-8F00-E2919BBDC49E}" dt="2019-09-30T06:41:59.185" v="3" actId="26606"/>
        <pc:sldMkLst>
          <pc:docMk/>
          <pc:sldMk cId="645474256" sldId="261"/>
        </pc:sldMkLst>
        <pc:spChg chg="mod">
          <ac:chgData name="Hanneke van Tuinen" userId="ed22c550-b84f-4481-816d-c5ae7bd4721b" providerId="ADAL" clId="{C8445940-74B7-42B8-8F00-E2919BBDC49E}" dt="2019-09-30T06:41:59.185" v="3" actId="26606"/>
          <ac:spMkLst>
            <pc:docMk/>
            <pc:sldMk cId="645474256" sldId="261"/>
            <ac:spMk id="2" creationId="{D0AD3D97-A25D-46F2-8620-B497CE1E1482}"/>
          </ac:spMkLst>
        </pc:spChg>
        <pc:spChg chg="del">
          <ac:chgData name="Hanneke van Tuinen" userId="ed22c550-b84f-4481-816d-c5ae7bd4721b" providerId="ADAL" clId="{C8445940-74B7-42B8-8F00-E2919BBDC49E}" dt="2019-09-30T06:41:59.185" v="3" actId="26606"/>
          <ac:spMkLst>
            <pc:docMk/>
            <pc:sldMk cId="645474256" sldId="261"/>
            <ac:spMk id="3" creationId="{C129C9BB-27A7-4440-B397-2D0A51562A29}"/>
          </ac:spMkLst>
        </pc:spChg>
        <pc:spChg chg="add">
          <ac:chgData name="Hanneke van Tuinen" userId="ed22c550-b84f-4481-816d-c5ae7bd4721b" providerId="ADAL" clId="{C8445940-74B7-42B8-8F00-E2919BBDC49E}" dt="2019-09-30T06:41:59.185" v="3" actId="26606"/>
          <ac:spMkLst>
            <pc:docMk/>
            <pc:sldMk cId="645474256" sldId="261"/>
            <ac:spMk id="10" creationId="{7455F7F3-3A58-4BBB-95C7-CF706F9FFA10}"/>
          </ac:spMkLst>
        </pc:spChg>
        <pc:spChg chg="add">
          <ac:chgData name="Hanneke van Tuinen" userId="ed22c550-b84f-4481-816d-c5ae7bd4721b" providerId="ADAL" clId="{C8445940-74B7-42B8-8F00-E2919BBDC49E}" dt="2019-09-30T06:41:59.185" v="3" actId="26606"/>
          <ac:spMkLst>
            <pc:docMk/>
            <pc:sldMk cId="645474256" sldId="261"/>
            <ac:spMk id="12" creationId="{3AE3D314-6F93-4D91-8C0F-E92657F465C6}"/>
          </ac:spMkLst>
        </pc:spChg>
        <pc:graphicFrameChg chg="add">
          <ac:chgData name="Hanneke van Tuinen" userId="ed22c550-b84f-4481-816d-c5ae7bd4721b" providerId="ADAL" clId="{C8445940-74B7-42B8-8F00-E2919BBDC49E}" dt="2019-09-30T06:41:59.185" v="3" actId="26606"/>
          <ac:graphicFrameMkLst>
            <pc:docMk/>
            <pc:sldMk cId="645474256" sldId="261"/>
            <ac:graphicFrameMk id="5" creationId="{F313D62B-A694-4C53-9DC6-3FE7C75A023B}"/>
          </ac:graphicFrameMkLst>
        </pc:graphicFrameChg>
      </pc:sldChg>
      <pc:sldChg chg="addSp delSp modSp mod setBg">
        <pc:chgData name="Hanneke van Tuinen" userId="ed22c550-b84f-4481-816d-c5ae7bd4721b" providerId="ADAL" clId="{C8445940-74B7-42B8-8F00-E2919BBDC49E}" dt="2019-09-30T06:42:40.981" v="8" actId="26606"/>
        <pc:sldMkLst>
          <pc:docMk/>
          <pc:sldMk cId="1345536650" sldId="262"/>
        </pc:sldMkLst>
        <pc:spChg chg="mod">
          <ac:chgData name="Hanneke van Tuinen" userId="ed22c550-b84f-4481-816d-c5ae7bd4721b" providerId="ADAL" clId="{C8445940-74B7-42B8-8F00-E2919BBDC49E}" dt="2019-09-30T06:42:40.981" v="8" actId="26606"/>
          <ac:spMkLst>
            <pc:docMk/>
            <pc:sldMk cId="1345536650" sldId="262"/>
            <ac:spMk id="2" creationId="{1D6D7401-3BDF-490C-94F9-B0BE58B79545}"/>
          </ac:spMkLst>
        </pc:spChg>
        <pc:spChg chg="add del">
          <ac:chgData name="Hanneke van Tuinen" userId="ed22c550-b84f-4481-816d-c5ae7bd4721b" providerId="ADAL" clId="{C8445940-74B7-42B8-8F00-E2919BBDC49E}" dt="2019-09-30T06:42:40.981" v="8" actId="26606"/>
          <ac:spMkLst>
            <pc:docMk/>
            <pc:sldMk cId="1345536650" sldId="262"/>
            <ac:spMk id="3" creationId="{CEA52EAC-F784-41DD-8FBE-B01E7CF8163F}"/>
          </ac:spMkLst>
        </pc:spChg>
        <pc:spChg chg="add">
          <ac:chgData name="Hanneke van Tuinen" userId="ed22c550-b84f-4481-816d-c5ae7bd4721b" providerId="ADAL" clId="{C8445940-74B7-42B8-8F00-E2919BBDC49E}" dt="2019-09-30T06:42:40.981" v="8" actId="26606"/>
          <ac:spMkLst>
            <pc:docMk/>
            <pc:sldMk cId="1345536650" sldId="262"/>
            <ac:spMk id="8" creationId="{70120F84-A866-4D9F-8B1C-9120A013D654}"/>
          </ac:spMkLst>
        </pc:spChg>
        <pc:spChg chg="add del">
          <ac:chgData name="Hanneke van Tuinen" userId="ed22c550-b84f-4481-816d-c5ae7bd4721b" providerId="ADAL" clId="{C8445940-74B7-42B8-8F00-E2919BBDC49E}" dt="2019-09-30T06:42:27.794" v="5" actId="26606"/>
          <ac:spMkLst>
            <pc:docMk/>
            <pc:sldMk cId="1345536650" sldId="262"/>
            <ac:spMk id="10" creationId="{7455F7F3-3A58-4BBB-95C7-CF706F9FFA10}"/>
          </ac:spMkLst>
        </pc:spChg>
        <pc:spChg chg="add del">
          <ac:chgData name="Hanneke van Tuinen" userId="ed22c550-b84f-4481-816d-c5ae7bd4721b" providerId="ADAL" clId="{C8445940-74B7-42B8-8F00-E2919BBDC49E}" dt="2019-09-30T06:42:27.794" v="5" actId="26606"/>
          <ac:spMkLst>
            <pc:docMk/>
            <pc:sldMk cId="1345536650" sldId="262"/>
            <ac:spMk id="12" creationId="{3AE3D314-6F93-4D91-8C0F-E92657F465C6}"/>
          </ac:spMkLst>
        </pc:spChg>
        <pc:spChg chg="add">
          <ac:chgData name="Hanneke van Tuinen" userId="ed22c550-b84f-4481-816d-c5ae7bd4721b" providerId="ADAL" clId="{C8445940-74B7-42B8-8F00-E2919BBDC49E}" dt="2019-09-30T06:42:40.981" v="8" actId="26606"/>
          <ac:spMkLst>
            <pc:docMk/>
            <pc:sldMk cId="1345536650" sldId="262"/>
            <ac:spMk id="16" creationId="{252FEFEF-6AC0-46B6-AC09-11FC56196FA4}"/>
          </ac:spMkLst>
        </pc:spChg>
        <pc:spChg chg="add">
          <ac:chgData name="Hanneke van Tuinen" userId="ed22c550-b84f-4481-816d-c5ae7bd4721b" providerId="ADAL" clId="{C8445940-74B7-42B8-8F00-E2919BBDC49E}" dt="2019-09-30T06:42:40.981" v="8" actId="26606"/>
          <ac:spMkLst>
            <pc:docMk/>
            <pc:sldMk cId="1345536650" sldId="262"/>
            <ac:spMk id="17" creationId="{CEA52EAC-F784-41DD-8FBE-B01E7CF8163F}"/>
          </ac:spMkLst>
        </pc:spChg>
        <pc:graphicFrameChg chg="add del">
          <ac:chgData name="Hanneke van Tuinen" userId="ed22c550-b84f-4481-816d-c5ae7bd4721b" providerId="ADAL" clId="{C8445940-74B7-42B8-8F00-E2919BBDC49E}" dt="2019-09-30T06:42:27.794" v="5" actId="26606"/>
          <ac:graphicFrameMkLst>
            <pc:docMk/>
            <pc:sldMk cId="1345536650" sldId="262"/>
            <ac:graphicFrameMk id="5" creationId="{3E5ADEA5-1728-472C-9FE2-6396AC5C978F}"/>
          </ac:graphicFrameMkLst>
        </pc:graphicFrameChg>
        <pc:graphicFrameChg chg="add del">
          <ac:chgData name="Hanneke van Tuinen" userId="ed22c550-b84f-4481-816d-c5ae7bd4721b" providerId="ADAL" clId="{C8445940-74B7-42B8-8F00-E2919BBDC49E}" dt="2019-09-30T06:42:40.977" v="7" actId="26606"/>
          <ac:graphicFrameMkLst>
            <pc:docMk/>
            <pc:sldMk cId="1345536650" sldId="262"/>
            <ac:graphicFrameMk id="14" creationId="{1D2CE633-5B72-4F73-8B3E-A42E87AD5F4B}"/>
          </ac:graphicFrameMkLst>
        </pc:graphicFrameChg>
      </pc:sldChg>
      <pc:sldChg chg="addSp modSp mod setBg modAnim">
        <pc:chgData name="Hanneke van Tuinen" userId="ed22c550-b84f-4481-816d-c5ae7bd4721b" providerId="ADAL" clId="{C8445940-74B7-42B8-8F00-E2919BBDC49E}" dt="2019-09-30T06:49:11.654" v="652"/>
        <pc:sldMkLst>
          <pc:docMk/>
          <pc:sldMk cId="2815574001" sldId="263"/>
        </pc:sldMkLst>
        <pc:spChg chg="mod">
          <ac:chgData name="Hanneke van Tuinen" userId="ed22c550-b84f-4481-816d-c5ae7bd4721b" providerId="ADAL" clId="{C8445940-74B7-42B8-8F00-E2919BBDC49E}" dt="2019-09-30T06:43:47.912" v="9" actId="26606"/>
          <ac:spMkLst>
            <pc:docMk/>
            <pc:sldMk cId="2815574001" sldId="263"/>
            <ac:spMk id="2" creationId="{F4F6A48A-2900-4E51-93EE-D3DED3FC7AD1}"/>
          </ac:spMkLst>
        </pc:spChg>
        <pc:spChg chg="mod">
          <ac:chgData name="Hanneke van Tuinen" userId="ed22c550-b84f-4481-816d-c5ae7bd4721b" providerId="ADAL" clId="{C8445940-74B7-42B8-8F00-E2919BBDC49E}" dt="2019-09-30T06:47:51.710" v="640" actId="27636"/>
          <ac:spMkLst>
            <pc:docMk/>
            <pc:sldMk cId="2815574001" sldId="263"/>
            <ac:spMk id="3" creationId="{9D46D1BF-FD93-44CE-9549-32D51DF00661}"/>
          </ac:spMkLst>
        </pc:spChg>
        <pc:picChg chg="add mod">
          <ac:chgData name="Hanneke van Tuinen" userId="ed22c550-b84f-4481-816d-c5ae7bd4721b" providerId="ADAL" clId="{C8445940-74B7-42B8-8F00-E2919BBDC49E}" dt="2019-09-30T06:47:57.085" v="641" actId="1076"/>
          <ac:picMkLst>
            <pc:docMk/>
            <pc:sldMk cId="2815574001" sldId="263"/>
            <ac:picMk id="7" creationId="{DCFC7747-8DD5-4666-B5B4-095DAA56D60F}"/>
          </ac:picMkLst>
        </pc:picChg>
      </pc:sldChg>
      <pc:sldChg chg="addSp modSp mod setBg">
        <pc:chgData name="Hanneke van Tuinen" userId="ed22c550-b84f-4481-816d-c5ae7bd4721b" providerId="ADAL" clId="{C8445940-74B7-42B8-8F00-E2919BBDC49E}" dt="2019-09-30T06:52:35.423" v="778" actId="20577"/>
        <pc:sldMkLst>
          <pc:docMk/>
          <pc:sldMk cId="3040214482" sldId="264"/>
        </pc:sldMkLst>
        <pc:spChg chg="mod">
          <ac:chgData name="Hanneke van Tuinen" userId="ed22c550-b84f-4481-816d-c5ae7bd4721b" providerId="ADAL" clId="{C8445940-74B7-42B8-8F00-E2919BBDC49E}" dt="2019-09-30T06:50:38.507" v="653" actId="26606"/>
          <ac:spMkLst>
            <pc:docMk/>
            <pc:sldMk cId="3040214482" sldId="264"/>
            <ac:spMk id="2" creationId="{555A6A1C-33D6-44D9-8510-B0E8B34A531F}"/>
          </ac:spMkLst>
        </pc:spChg>
        <pc:spChg chg="mod">
          <ac:chgData name="Hanneke van Tuinen" userId="ed22c550-b84f-4481-816d-c5ae7bd4721b" providerId="ADAL" clId="{C8445940-74B7-42B8-8F00-E2919BBDC49E}" dt="2019-09-30T06:52:35.423" v="778" actId="20577"/>
          <ac:spMkLst>
            <pc:docMk/>
            <pc:sldMk cId="3040214482" sldId="264"/>
            <ac:spMk id="3" creationId="{E2EED90F-818F-4522-8033-DA596A2E9ADC}"/>
          </ac:spMkLst>
        </pc:spChg>
        <pc:spChg chg="add">
          <ac:chgData name="Hanneke van Tuinen" userId="ed22c550-b84f-4481-816d-c5ae7bd4721b" providerId="ADAL" clId="{C8445940-74B7-42B8-8F00-E2919BBDC49E}" dt="2019-09-30T06:50:38.507" v="653" actId="26606"/>
          <ac:spMkLst>
            <pc:docMk/>
            <pc:sldMk cId="3040214482" sldId="264"/>
            <ac:spMk id="8" creationId="{3E25BDA2-3F4D-4B38-90E7-989465ECDDCF}"/>
          </ac:spMkLst>
        </pc:spChg>
        <pc:spChg chg="add">
          <ac:chgData name="Hanneke van Tuinen" userId="ed22c550-b84f-4481-816d-c5ae7bd4721b" providerId="ADAL" clId="{C8445940-74B7-42B8-8F00-E2919BBDC49E}" dt="2019-09-30T06:50:38.507" v="653" actId="26606"/>
          <ac:spMkLst>
            <pc:docMk/>
            <pc:sldMk cId="3040214482" sldId="264"/>
            <ac:spMk id="10" creationId="{F65EEA05-AD42-442F-B6C6-CB9FC289426E}"/>
          </ac:spMkLst>
        </pc:spChg>
        <pc:spChg chg="add">
          <ac:chgData name="Hanneke van Tuinen" userId="ed22c550-b84f-4481-816d-c5ae7bd4721b" providerId="ADAL" clId="{C8445940-74B7-42B8-8F00-E2919BBDC49E}" dt="2019-09-30T06:50:38.507" v="653" actId="26606"/>
          <ac:spMkLst>
            <pc:docMk/>
            <pc:sldMk cId="3040214482" sldId="264"/>
            <ac:spMk id="12" creationId="{BC96869A-A70D-42F7-876F-605CB1718F20}"/>
          </ac:spMkLst>
        </pc:spChg>
        <pc:spChg chg="add">
          <ac:chgData name="Hanneke van Tuinen" userId="ed22c550-b84f-4481-816d-c5ae7bd4721b" providerId="ADAL" clId="{C8445940-74B7-42B8-8F00-E2919BBDC49E}" dt="2019-09-30T06:50:38.507" v="653" actId="26606"/>
          <ac:spMkLst>
            <pc:docMk/>
            <pc:sldMk cId="3040214482" sldId="264"/>
            <ac:spMk id="14" creationId="{6CD407CC-EF5C-486F-9A14-7F681F986D17}"/>
          </ac:spMkLst>
        </pc:spChg>
        <pc:cxnChg chg="add">
          <ac:chgData name="Hanneke van Tuinen" userId="ed22c550-b84f-4481-816d-c5ae7bd4721b" providerId="ADAL" clId="{C8445940-74B7-42B8-8F00-E2919BBDC49E}" dt="2019-09-30T06:50:38.507" v="653" actId="26606"/>
          <ac:cxnSpMkLst>
            <pc:docMk/>
            <pc:sldMk cId="3040214482" sldId="264"/>
            <ac:cxnSpMk id="16" creationId="{0DD76B5F-5BAA-48C6-9065-9AEF15D30B4E}"/>
          </ac:cxnSpMkLst>
        </pc:cxnChg>
      </pc:sldChg>
      <pc:sldChg chg="addSp modSp mod setBg">
        <pc:chgData name="Hanneke van Tuinen" userId="ed22c550-b84f-4481-816d-c5ae7bd4721b" providerId="ADAL" clId="{C8445940-74B7-42B8-8F00-E2919BBDC49E}" dt="2019-09-30T06:50:46.106" v="654" actId="26606"/>
        <pc:sldMkLst>
          <pc:docMk/>
          <pc:sldMk cId="1277559141" sldId="265"/>
        </pc:sldMkLst>
        <pc:spChg chg="mod">
          <ac:chgData name="Hanneke van Tuinen" userId="ed22c550-b84f-4481-816d-c5ae7bd4721b" providerId="ADAL" clId="{C8445940-74B7-42B8-8F00-E2919BBDC49E}" dt="2019-09-30T06:50:46.106" v="654" actId="26606"/>
          <ac:spMkLst>
            <pc:docMk/>
            <pc:sldMk cId="1277559141" sldId="265"/>
            <ac:spMk id="2" creationId="{286D3827-6380-4033-B068-6E4C4227AD7B}"/>
          </ac:spMkLst>
        </pc:spChg>
        <pc:spChg chg="mod">
          <ac:chgData name="Hanneke van Tuinen" userId="ed22c550-b84f-4481-816d-c5ae7bd4721b" providerId="ADAL" clId="{C8445940-74B7-42B8-8F00-E2919BBDC49E}" dt="2019-09-30T06:50:46.106" v="654" actId="26606"/>
          <ac:spMkLst>
            <pc:docMk/>
            <pc:sldMk cId="1277559141" sldId="265"/>
            <ac:spMk id="3" creationId="{5F738DB8-5B0F-4EF7-9127-2281227F2480}"/>
          </ac:spMkLst>
        </pc:spChg>
        <pc:spChg chg="add">
          <ac:chgData name="Hanneke van Tuinen" userId="ed22c550-b84f-4481-816d-c5ae7bd4721b" providerId="ADAL" clId="{C8445940-74B7-42B8-8F00-E2919BBDC49E}" dt="2019-09-30T06:50:46.106" v="654" actId="26606"/>
          <ac:spMkLst>
            <pc:docMk/>
            <pc:sldMk cId="1277559141" sldId="265"/>
            <ac:spMk id="8" creationId="{3E340A62-2AB4-4600-96C6-0B60B6E9654F}"/>
          </ac:spMkLst>
        </pc:spChg>
        <pc:spChg chg="add">
          <ac:chgData name="Hanneke van Tuinen" userId="ed22c550-b84f-4481-816d-c5ae7bd4721b" providerId="ADAL" clId="{C8445940-74B7-42B8-8F00-E2919BBDC49E}" dt="2019-09-30T06:50:46.106" v="654" actId="26606"/>
          <ac:spMkLst>
            <pc:docMk/>
            <pc:sldMk cId="1277559141" sldId="265"/>
            <ac:spMk id="10" creationId="{BDC681C0-91A4-49F5-8158-CF3ECB854C23}"/>
          </ac:spMkLst>
        </pc:spChg>
        <pc:spChg chg="add">
          <ac:chgData name="Hanneke van Tuinen" userId="ed22c550-b84f-4481-816d-c5ae7bd4721b" providerId="ADAL" clId="{C8445940-74B7-42B8-8F00-E2919BBDC49E}" dt="2019-09-30T06:50:46.106" v="654" actId="26606"/>
          <ac:spMkLst>
            <pc:docMk/>
            <pc:sldMk cId="1277559141" sldId="265"/>
            <ac:spMk id="12" creationId="{D102F34D-849F-4CF9-98E2-E57EC330D44A}"/>
          </ac:spMkLst>
        </pc:spChg>
      </pc:sldChg>
      <pc:sldChg chg="modSp add">
        <pc:chgData name="Hanneke van Tuinen" userId="ed22c550-b84f-4481-816d-c5ae7bd4721b" providerId="ADAL" clId="{C8445940-74B7-42B8-8F00-E2919BBDC49E}" dt="2019-09-30T06:51:23.273" v="693" actId="20577"/>
        <pc:sldMkLst>
          <pc:docMk/>
          <pc:sldMk cId="3953039748" sldId="266"/>
        </pc:sldMkLst>
        <pc:spChg chg="mod">
          <ac:chgData name="Hanneke van Tuinen" userId="ed22c550-b84f-4481-816d-c5ae7bd4721b" providerId="ADAL" clId="{C8445940-74B7-42B8-8F00-E2919BBDC49E}" dt="2019-09-30T06:51:17.923" v="665" actId="20577"/>
          <ac:spMkLst>
            <pc:docMk/>
            <pc:sldMk cId="3953039748" sldId="266"/>
            <ac:spMk id="2" creationId="{4D39088C-6C79-415F-A694-E3D1C457F7D5}"/>
          </ac:spMkLst>
        </pc:spChg>
        <pc:spChg chg="mod">
          <ac:chgData name="Hanneke van Tuinen" userId="ed22c550-b84f-4481-816d-c5ae7bd4721b" providerId="ADAL" clId="{C8445940-74B7-42B8-8F00-E2919BBDC49E}" dt="2019-09-30T06:51:23.273" v="693" actId="20577"/>
          <ac:spMkLst>
            <pc:docMk/>
            <pc:sldMk cId="3953039748" sldId="266"/>
            <ac:spMk id="3" creationId="{47E2A5E2-3FF0-4413-9947-61535F05958C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13.png"/><Relationship Id="rId7" Type="http://schemas.openxmlformats.org/officeDocument/2006/relationships/image" Target="../media/image9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8.svg"/><Relationship Id="rId4" Type="http://schemas.openxmlformats.org/officeDocument/2006/relationships/image" Target="../media/image14.svg"/><Relationship Id="rId9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13.png"/><Relationship Id="rId7" Type="http://schemas.openxmlformats.org/officeDocument/2006/relationships/image" Target="../media/image9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8.svg"/><Relationship Id="rId4" Type="http://schemas.openxmlformats.org/officeDocument/2006/relationships/image" Target="../media/image14.svg"/><Relationship Id="rId9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C31CBE-1746-4519-AB9E-03DB12221C6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4FBE9C1-700A-422E-AA95-06605EA35F79}">
      <dgm:prSet/>
      <dgm:spPr/>
      <dgm:t>
        <a:bodyPr/>
        <a:lstStyle/>
        <a:p>
          <a:r>
            <a:rPr lang="nl-NL"/>
            <a:t>Griep heet officieel ‘</a:t>
          </a:r>
          <a:r>
            <a:rPr lang="nl-NL" b="1"/>
            <a:t>influenza</a:t>
          </a:r>
          <a:r>
            <a:rPr lang="nl-NL"/>
            <a:t>’</a:t>
          </a:r>
          <a:endParaRPr lang="en-US"/>
        </a:p>
      </dgm:t>
    </dgm:pt>
    <dgm:pt modelId="{47ED52F5-3709-4AA2-A01E-297DAB22C16D}" type="parTrans" cxnId="{901D622C-C899-4E41-AC87-5ACA04A9D6B4}">
      <dgm:prSet/>
      <dgm:spPr/>
      <dgm:t>
        <a:bodyPr/>
        <a:lstStyle/>
        <a:p>
          <a:endParaRPr lang="en-US"/>
        </a:p>
      </dgm:t>
    </dgm:pt>
    <dgm:pt modelId="{BFA9F702-E329-4F5B-BA54-69E6331B4879}" type="sibTrans" cxnId="{901D622C-C899-4E41-AC87-5ACA04A9D6B4}">
      <dgm:prSet/>
      <dgm:spPr/>
      <dgm:t>
        <a:bodyPr/>
        <a:lstStyle/>
        <a:p>
          <a:endParaRPr lang="en-US"/>
        </a:p>
      </dgm:t>
    </dgm:pt>
    <dgm:pt modelId="{B89BD969-78FA-46EA-88AA-BF174A86CDF0}">
      <dgm:prSet/>
      <dgm:spPr/>
      <dgm:t>
        <a:bodyPr/>
        <a:lstStyle/>
        <a:p>
          <a:r>
            <a:rPr lang="nl-NL"/>
            <a:t>Bij influenza is er sprake van een luchtwegontsteking die wordt veroorzaakt door een influenzavirus.</a:t>
          </a:r>
          <a:endParaRPr lang="en-US"/>
        </a:p>
      </dgm:t>
    </dgm:pt>
    <dgm:pt modelId="{60A0E98F-7051-46DC-892C-794DA30AC3C9}" type="parTrans" cxnId="{4B7D8CF3-DE4D-413B-8501-66D10F2D214E}">
      <dgm:prSet/>
      <dgm:spPr/>
      <dgm:t>
        <a:bodyPr/>
        <a:lstStyle/>
        <a:p>
          <a:endParaRPr lang="en-US"/>
        </a:p>
      </dgm:t>
    </dgm:pt>
    <dgm:pt modelId="{797E9DF4-609D-4935-97C4-B28D630F0DBC}" type="sibTrans" cxnId="{4B7D8CF3-DE4D-413B-8501-66D10F2D214E}">
      <dgm:prSet/>
      <dgm:spPr/>
      <dgm:t>
        <a:bodyPr/>
        <a:lstStyle/>
        <a:p>
          <a:endParaRPr lang="en-US"/>
        </a:p>
      </dgm:t>
    </dgm:pt>
    <dgm:pt modelId="{929D2341-665A-4CC9-B683-0C765BE5D9EA}">
      <dgm:prSet/>
      <dgm:spPr/>
      <dgm:t>
        <a:bodyPr/>
        <a:lstStyle/>
        <a:p>
          <a:r>
            <a:rPr lang="nl-NL"/>
            <a:t>Besmetting vindt plaats door inademing van aangehoeste, besmette druppeltjes of door contact met andere uitscheidingsproducten van een patiënt (denk bijv. aan elkaar een hand geven).</a:t>
          </a:r>
          <a:endParaRPr lang="en-US"/>
        </a:p>
      </dgm:t>
    </dgm:pt>
    <dgm:pt modelId="{35C5C804-DE23-48D1-9745-457A54C2A7F9}" type="parTrans" cxnId="{EADCDDE3-6181-4299-B563-6D9FCC4C7D00}">
      <dgm:prSet/>
      <dgm:spPr/>
      <dgm:t>
        <a:bodyPr/>
        <a:lstStyle/>
        <a:p>
          <a:endParaRPr lang="en-US"/>
        </a:p>
      </dgm:t>
    </dgm:pt>
    <dgm:pt modelId="{91A5F4E1-526A-495B-A43E-705A0C215365}" type="sibTrans" cxnId="{EADCDDE3-6181-4299-B563-6D9FCC4C7D00}">
      <dgm:prSet/>
      <dgm:spPr/>
      <dgm:t>
        <a:bodyPr/>
        <a:lstStyle/>
        <a:p>
          <a:endParaRPr lang="en-US"/>
        </a:p>
      </dgm:t>
    </dgm:pt>
    <dgm:pt modelId="{24951A9B-B7A0-45B9-A274-D816374958BA}" type="pres">
      <dgm:prSet presAssocID="{2BC31CBE-1746-4519-AB9E-03DB12221C61}" presName="root" presStyleCnt="0">
        <dgm:presLayoutVars>
          <dgm:dir/>
          <dgm:resizeHandles val="exact"/>
        </dgm:presLayoutVars>
      </dgm:prSet>
      <dgm:spPr/>
    </dgm:pt>
    <dgm:pt modelId="{776B9B6A-377A-48E2-9173-782210851289}" type="pres">
      <dgm:prSet presAssocID="{A4FBE9C1-700A-422E-AA95-06605EA35F79}" presName="compNode" presStyleCnt="0"/>
      <dgm:spPr/>
    </dgm:pt>
    <dgm:pt modelId="{475B3839-10B1-4F47-B31C-A5E1453D7091}" type="pres">
      <dgm:prSet presAssocID="{A4FBE9C1-700A-422E-AA95-06605EA35F79}" presName="bgRect" presStyleLbl="bgShp" presStyleIdx="0" presStyleCnt="3"/>
      <dgm:spPr/>
    </dgm:pt>
    <dgm:pt modelId="{C5646B90-5919-4119-8C08-ED8B0C6447D7}" type="pres">
      <dgm:prSet presAssocID="{A4FBE9C1-700A-422E-AA95-06605EA35F7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edle"/>
        </a:ext>
      </dgm:extLst>
    </dgm:pt>
    <dgm:pt modelId="{16E7B8F4-8D4E-4A82-88FD-0ABEF2FA0849}" type="pres">
      <dgm:prSet presAssocID="{A4FBE9C1-700A-422E-AA95-06605EA35F79}" presName="spaceRect" presStyleCnt="0"/>
      <dgm:spPr/>
    </dgm:pt>
    <dgm:pt modelId="{1099C543-F75C-45D9-8CBF-236DFB6FEFF7}" type="pres">
      <dgm:prSet presAssocID="{A4FBE9C1-700A-422E-AA95-06605EA35F79}" presName="parTx" presStyleLbl="revTx" presStyleIdx="0" presStyleCnt="3">
        <dgm:presLayoutVars>
          <dgm:chMax val="0"/>
          <dgm:chPref val="0"/>
        </dgm:presLayoutVars>
      </dgm:prSet>
      <dgm:spPr/>
    </dgm:pt>
    <dgm:pt modelId="{4FA8D36E-78EB-4F34-AB10-DDB0B98CCD44}" type="pres">
      <dgm:prSet presAssocID="{BFA9F702-E329-4F5B-BA54-69E6331B4879}" presName="sibTrans" presStyleCnt="0"/>
      <dgm:spPr/>
    </dgm:pt>
    <dgm:pt modelId="{D17026D0-B25A-43A6-8636-DCF104E836B1}" type="pres">
      <dgm:prSet presAssocID="{B89BD969-78FA-46EA-88AA-BF174A86CDF0}" presName="compNode" presStyleCnt="0"/>
      <dgm:spPr/>
    </dgm:pt>
    <dgm:pt modelId="{1FD6C6AA-2C0E-4089-9AEA-43CF2D5490B8}" type="pres">
      <dgm:prSet presAssocID="{B89BD969-78FA-46EA-88AA-BF174A86CDF0}" presName="bgRect" presStyleLbl="bgShp" presStyleIdx="1" presStyleCnt="3"/>
      <dgm:spPr/>
    </dgm:pt>
    <dgm:pt modelId="{B9662FBC-A028-4A02-A06F-6C305C6105F1}" type="pres">
      <dgm:prSet presAssocID="{B89BD969-78FA-46EA-88AA-BF174A86CDF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642E7697-B801-4217-8A06-0C4E62C60D78}" type="pres">
      <dgm:prSet presAssocID="{B89BD969-78FA-46EA-88AA-BF174A86CDF0}" presName="spaceRect" presStyleCnt="0"/>
      <dgm:spPr/>
    </dgm:pt>
    <dgm:pt modelId="{B736A4C9-9904-4415-9E44-49F646C9855A}" type="pres">
      <dgm:prSet presAssocID="{B89BD969-78FA-46EA-88AA-BF174A86CDF0}" presName="parTx" presStyleLbl="revTx" presStyleIdx="1" presStyleCnt="3">
        <dgm:presLayoutVars>
          <dgm:chMax val="0"/>
          <dgm:chPref val="0"/>
        </dgm:presLayoutVars>
      </dgm:prSet>
      <dgm:spPr/>
    </dgm:pt>
    <dgm:pt modelId="{00285FAA-697F-4ED8-B2F4-77909A6D50E2}" type="pres">
      <dgm:prSet presAssocID="{797E9DF4-609D-4935-97C4-B28D630F0DBC}" presName="sibTrans" presStyleCnt="0"/>
      <dgm:spPr/>
    </dgm:pt>
    <dgm:pt modelId="{8238EB2D-4752-4156-90AB-BA2DB54D245C}" type="pres">
      <dgm:prSet presAssocID="{929D2341-665A-4CC9-B683-0C765BE5D9EA}" presName="compNode" presStyleCnt="0"/>
      <dgm:spPr/>
    </dgm:pt>
    <dgm:pt modelId="{6DD5A46F-5883-435B-AA59-AF8CAF5F73BF}" type="pres">
      <dgm:prSet presAssocID="{929D2341-665A-4CC9-B683-0C765BE5D9EA}" presName="bgRect" presStyleLbl="bgShp" presStyleIdx="2" presStyleCnt="3"/>
      <dgm:spPr/>
    </dgm:pt>
    <dgm:pt modelId="{51E61A93-33B5-4351-A275-B7B11F2345E3}" type="pres">
      <dgm:prSet presAssocID="{929D2341-665A-4CC9-B683-0C765BE5D9E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terpillar"/>
        </a:ext>
      </dgm:extLst>
    </dgm:pt>
    <dgm:pt modelId="{B9A0BDB4-A33B-4C4E-8F7C-7C92B2CB7BA0}" type="pres">
      <dgm:prSet presAssocID="{929D2341-665A-4CC9-B683-0C765BE5D9EA}" presName="spaceRect" presStyleCnt="0"/>
      <dgm:spPr/>
    </dgm:pt>
    <dgm:pt modelId="{25CA799B-833C-4CD9-AE2E-865A235145ED}" type="pres">
      <dgm:prSet presAssocID="{929D2341-665A-4CC9-B683-0C765BE5D9E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901D622C-C899-4E41-AC87-5ACA04A9D6B4}" srcId="{2BC31CBE-1746-4519-AB9E-03DB12221C61}" destId="{A4FBE9C1-700A-422E-AA95-06605EA35F79}" srcOrd="0" destOrd="0" parTransId="{47ED52F5-3709-4AA2-A01E-297DAB22C16D}" sibTransId="{BFA9F702-E329-4F5B-BA54-69E6331B4879}"/>
    <dgm:cxn modelId="{3554A82F-26C4-48F3-B9AD-B4AF57558E18}" type="presOf" srcId="{2BC31CBE-1746-4519-AB9E-03DB12221C61}" destId="{24951A9B-B7A0-45B9-A274-D816374958BA}" srcOrd="0" destOrd="0" presId="urn:microsoft.com/office/officeart/2018/2/layout/IconVerticalSolidList"/>
    <dgm:cxn modelId="{E128FC30-9AFE-460B-A5EB-F516445D02FE}" type="presOf" srcId="{929D2341-665A-4CC9-B683-0C765BE5D9EA}" destId="{25CA799B-833C-4CD9-AE2E-865A235145ED}" srcOrd="0" destOrd="0" presId="urn:microsoft.com/office/officeart/2018/2/layout/IconVerticalSolidList"/>
    <dgm:cxn modelId="{8386A491-4996-4E8E-B3D9-B0C11049393C}" type="presOf" srcId="{A4FBE9C1-700A-422E-AA95-06605EA35F79}" destId="{1099C543-F75C-45D9-8CBF-236DFB6FEFF7}" srcOrd="0" destOrd="0" presId="urn:microsoft.com/office/officeart/2018/2/layout/IconVerticalSolidList"/>
    <dgm:cxn modelId="{EADCDDE3-6181-4299-B563-6D9FCC4C7D00}" srcId="{2BC31CBE-1746-4519-AB9E-03DB12221C61}" destId="{929D2341-665A-4CC9-B683-0C765BE5D9EA}" srcOrd="2" destOrd="0" parTransId="{35C5C804-DE23-48D1-9745-457A54C2A7F9}" sibTransId="{91A5F4E1-526A-495B-A43E-705A0C215365}"/>
    <dgm:cxn modelId="{2BF96FED-19C8-45A9-8EEE-17EF67CC2952}" type="presOf" srcId="{B89BD969-78FA-46EA-88AA-BF174A86CDF0}" destId="{B736A4C9-9904-4415-9E44-49F646C9855A}" srcOrd="0" destOrd="0" presId="urn:microsoft.com/office/officeart/2018/2/layout/IconVerticalSolidList"/>
    <dgm:cxn modelId="{4B7D8CF3-DE4D-413B-8501-66D10F2D214E}" srcId="{2BC31CBE-1746-4519-AB9E-03DB12221C61}" destId="{B89BD969-78FA-46EA-88AA-BF174A86CDF0}" srcOrd="1" destOrd="0" parTransId="{60A0E98F-7051-46DC-892C-794DA30AC3C9}" sibTransId="{797E9DF4-609D-4935-97C4-B28D630F0DBC}"/>
    <dgm:cxn modelId="{8B8499D8-45D1-4DFB-BB28-BE7C4634A3BD}" type="presParOf" srcId="{24951A9B-B7A0-45B9-A274-D816374958BA}" destId="{776B9B6A-377A-48E2-9173-782210851289}" srcOrd="0" destOrd="0" presId="urn:microsoft.com/office/officeart/2018/2/layout/IconVerticalSolidList"/>
    <dgm:cxn modelId="{1CC64078-D14E-4645-810C-A525208FD4F5}" type="presParOf" srcId="{776B9B6A-377A-48E2-9173-782210851289}" destId="{475B3839-10B1-4F47-B31C-A5E1453D7091}" srcOrd="0" destOrd="0" presId="urn:microsoft.com/office/officeart/2018/2/layout/IconVerticalSolidList"/>
    <dgm:cxn modelId="{03D437C1-59E9-4552-838F-A41F662E5243}" type="presParOf" srcId="{776B9B6A-377A-48E2-9173-782210851289}" destId="{C5646B90-5919-4119-8C08-ED8B0C6447D7}" srcOrd="1" destOrd="0" presId="urn:microsoft.com/office/officeart/2018/2/layout/IconVerticalSolidList"/>
    <dgm:cxn modelId="{DF795B4B-147B-462B-85DC-D053F12FD01F}" type="presParOf" srcId="{776B9B6A-377A-48E2-9173-782210851289}" destId="{16E7B8F4-8D4E-4A82-88FD-0ABEF2FA0849}" srcOrd="2" destOrd="0" presId="urn:microsoft.com/office/officeart/2018/2/layout/IconVerticalSolidList"/>
    <dgm:cxn modelId="{0613A762-38DC-4AFC-9DC1-B963BB493829}" type="presParOf" srcId="{776B9B6A-377A-48E2-9173-782210851289}" destId="{1099C543-F75C-45D9-8CBF-236DFB6FEFF7}" srcOrd="3" destOrd="0" presId="urn:microsoft.com/office/officeart/2018/2/layout/IconVerticalSolidList"/>
    <dgm:cxn modelId="{F27DE5C0-1226-4847-B9B5-55B9C58D23C4}" type="presParOf" srcId="{24951A9B-B7A0-45B9-A274-D816374958BA}" destId="{4FA8D36E-78EB-4F34-AB10-DDB0B98CCD44}" srcOrd="1" destOrd="0" presId="urn:microsoft.com/office/officeart/2018/2/layout/IconVerticalSolidList"/>
    <dgm:cxn modelId="{C4D5DA5F-E972-43C4-A567-C2718205ED3A}" type="presParOf" srcId="{24951A9B-B7A0-45B9-A274-D816374958BA}" destId="{D17026D0-B25A-43A6-8636-DCF104E836B1}" srcOrd="2" destOrd="0" presId="urn:microsoft.com/office/officeart/2018/2/layout/IconVerticalSolidList"/>
    <dgm:cxn modelId="{912FCD4E-E6DE-445A-80A2-79049F81B091}" type="presParOf" srcId="{D17026D0-B25A-43A6-8636-DCF104E836B1}" destId="{1FD6C6AA-2C0E-4089-9AEA-43CF2D5490B8}" srcOrd="0" destOrd="0" presId="urn:microsoft.com/office/officeart/2018/2/layout/IconVerticalSolidList"/>
    <dgm:cxn modelId="{134BF62A-78DC-4034-9C99-1F32CACCD63B}" type="presParOf" srcId="{D17026D0-B25A-43A6-8636-DCF104E836B1}" destId="{B9662FBC-A028-4A02-A06F-6C305C6105F1}" srcOrd="1" destOrd="0" presId="urn:microsoft.com/office/officeart/2018/2/layout/IconVerticalSolidList"/>
    <dgm:cxn modelId="{509BFA01-976B-4C8E-9BA1-C9CF644F031C}" type="presParOf" srcId="{D17026D0-B25A-43A6-8636-DCF104E836B1}" destId="{642E7697-B801-4217-8A06-0C4E62C60D78}" srcOrd="2" destOrd="0" presId="urn:microsoft.com/office/officeart/2018/2/layout/IconVerticalSolidList"/>
    <dgm:cxn modelId="{49253A1A-68F7-421E-8B8E-88313F1692B5}" type="presParOf" srcId="{D17026D0-B25A-43A6-8636-DCF104E836B1}" destId="{B736A4C9-9904-4415-9E44-49F646C9855A}" srcOrd="3" destOrd="0" presId="urn:microsoft.com/office/officeart/2018/2/layout/IconVerticalSolidList"/>
    <dgm:cxn modelId="{27F0BAD3-5A18-48AD-A90D-F115F244F1FC}" type="presParOf" srcId="{24951A9B-B7A0-45B9-A274-D816374958BA}" destId="{00285FAA-697F-4ED8-B2F4-77909A6D50E2}" srcOrd="3" destOrd="0" presId="urn:microsoft.com/office/officeart/2018/2/layout/IconVerticalSolidList"/>
    <dgm:cxn modelId="{68AECC85-7C62-4B7F-8774-25A8D1DC4992}" type="presParOf" srcId="{24951A9B-B7A0-45B9-A274-D816374958BA}" destId="{8238EB2D-4752-4156-90AB-BA2DB54D245C}" srcOrd="4" destOrd="0" presId="urn:microsoft.com/office/officeart/2018/2/layout/IconVerticalSolidList"/>
    <dgm:cxn modelId="{11F1B56B-A3FA-4946-A7CC-0DD85748AF53}" type="presParOf" srcId="{8238EB2D-4752-4156-90AB-BA2DB54D245C}" destId="{6DD5A46F-5883-435B-AA59-AF8CAF5F73BF}" srcOrd="0" destOrd="0" presId="urn:microsoft.com/office/officeart/2018/2/layout/IconVerticalSolidList"/>
    <dgm:cxn modelId="{FC954447-85BF-4BB2-B043-B7286CED836C}" type="presParOf" srcId="{8238EB2D-4752-4156-90AB-BA2DB54D245C}" destId="{51E61A93-33B5-4351-A275-B7B11F2345E3}" srcOrd="1" destOrd="0" presId="urn:microsoft.com/office/officeart/2018/2/layout/IconVerticalSolidList"/>
    <dgm:cxn modelId="{461A145D-B734-43B7-A60A-B89751921334}" type="presParOf" srcId="{8238EB2D-4752-4156-90AB-BA2DB54D245C}" destId="{B9A0BDB4-A33B-4C4E-8F7C-7C92B2CB7BA0}" srcOrd="2" destOrd="0" presId="urn:microsoft.com/office/officeart/2018/2/layout/IconVerticalSolidList"/>
    <dgm:cxn modelId="{9B897005-7B01-4DDC-A8C3-03F6D8511991}" type="presParOf" srcId="{8238EB2D-4752-4156-90AB-BA2DB54D245C}" destId="{25CA799B-833C-4CD9-AE2E-865A235145E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DA75B2-86E8-4AD8-8C2E-CE451BC4183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86602F39-5C22-47C7-A3CD-D5ACE5A4DF2B}">
      <dgm:prSet/>
      <dgm:spPr/>
      <dgm:t>
        <a:bodyPr/>
        <a:lstStyle/>
        <a:p>
          <a:r>
            <a:rPr lang="nl-NL"/>
            <a:t>Een paar dagen na de besmetting een snelle temperatuurstijging</a:t>
          </a:r>
          <a:endParaRPr lang="en-US"/>
        </a:p>
      </dgm:t>
    </dgm:pt>
    <dgm:pt modelId="{CC331EC3-26EA-4685-9023-EDB4CD68249D}" type="parTrans" cxnId="{372CA71B-AC0B-4F8E-AF15-76C449E27565}">
      <dgm:prSet/>
      <dgm:spPr/>
      <dgm:t>
        <a:bodyPr/>
        <a:lstStyle/>
        <a:p>
          <a:endParaRPr lang="en-US"/>
        </a:p>
      </dgm:t>
    </dgm:pt>
    <dgm:pt modelId="{F1783A4C-FB21-4A4F-A8FD-D89205281F00}" type="sibTrans" cxnId="{372CA71B-AC0B-4F8E-AF15-76C449E27565}">
      <dgm:prSet/>
      <dgm:spPr/>
      <dgm:t>
        <a:bodyPr/>
        <a:lstStyle/>
        <a:p>
          <a:endParaRPr lang="en-US"/>
        </a:p>
      </dgm:t>
    </dgm:pt>
    <dgm:pt modelId="{37AB12DA-084E-46FA-A80A-7CE828108346}">
      <dgm:prSet/>
      <dgm:spPr/>
      <dgm:t>
        <a:bodyPr/>
        <a:lstStyle/>
        <a:p>
          <a:r>
            <a:rPr lang="nl-NL"/>
            <a:t>Koude rillingen</a:t>
          </a:r>
          <a:endParaRPr lang="en-US"/>
        </a:p>
      </dgm:t>
    </dgm:pt>
    <dgm:pt modelId="{02B9033E-4657-43E8-BEF1-7393381E7AC5}" type="parTrans" cxnId="{6DED39D2-CDE7-4DC5-9CBD-193C4F79F1EB}">
      <dgm:prSet/>
      <dgm:spPr/>
      <dgm:t>
        <a:bodyPr/>
        <a:lstStyle/>
        <a:p>
          <a:endParaRPr lang="en-US"/>
        </a:p>
      </dgm:t>
    </dgm:pt>
    <dgm:pt modelId="{55476767-96D5-474D-B320-8865FA0A65EB}" type="sibTrans" cxnId="{6DED39D2-CDE7-4DC5-9CBD-193C4F79F1EB}">
      <dgm:prSet/>
      <dgm:spPr/>
      <dgm:t>
        <a:bodyPr/>
        <a:lstStyle/>
        <a:p>
          <a:endParaRPr lang="en-US"/>
        </a:p>
      </dgm:t>
    </dgm:pt>
    <dgm:pt modelId="{A22EAC71-5DA5-423A-8C88-A4A948C3DD16}">
      <dgm:prSet/>
      <dgm:spPr/>
      <dgm:t>
        <a:bodyPr/>
        <a:lstStyle/>
        <a:p>
          <a:r>
            <a:rPr lang="nl-NL"/>
            <a:t>Binnen enkele uren voelt de patiënt zich ziek (hoofdpijn, pijn in de spieren, keelpijn en hoesten)</a:t>
          </a:r>
          <a:endParaRPr lang="en-US"/>
        </a:p>
      </dgm:t>
    </dgm:pt>
    <dgm:pt modelId="{69027A91-68AA-4868-A4D9-AB7A4B2317E3}" type="parTrans" cxnId="{358BA4AC-F7CD-40D0-B49A-183057EC8B23}">
      <dgm:prSet/>
      <dgm:spPr/>
      <dgm:t>
        <a:bodyPr/>
        <a:lstStyle/>
        <a:p>
          <a:endParaRPr lang="en-US"/>
        </a:p>
      </dgm:t>
    </dgm:pt>
    <dgm:pt modelId="{77864240-C263-46C7-AF07-E6A2AF261107}" type="sibTrans" cxnId="{358BA4AC-F7CD-40D0-B49A-183057EC8B23}">
      <dgm:prSet/>
      <dgm:spPr/>
      <dgm:t>
        <a:bodyPr/>
        <a:lstStyle/>
        <a:p>
          <a:endParaRPr lang="en-US"/>
        </a:p>
      </dgm:t>
    </dgm:pt>
    <dgm:pt modelId="{0BD1A18D-CDB1-40FD-BC39-8C4693FBE710}">
      <dgm:prSet/>
      <dgm:spPr/>
      <dgm:t>
        <a:bodyPr/>
        <a:lstStyle/>
        <a:p>
          <a:r>
            <a:rPr lang="nl-NL"/>
            <a:t>Klachten lijken op een fikse verkoudheid, verdwijnen meestal weer binnen enkele dagen.</a:t>
          </a:r>
          <a:endParaRPr lang="en-US"/>
        </a:p>
      </dgm:t>
    </dgm:pt>
    <dgm:pt modelId="{F8E55E3C-FEE9-4BDE-A077-373E4AEC949A}" type="parTrans" cxnId="{56344A13-D056-4C32-BCD2-4863720A87D9}">
      <dgm:prSet/>
      <dgm:spPr/>
      <dgm:t>
        <a:bodyPr/>
        <a:lstStyle/>
        <a:p>
          <a:endParaRPr lang="en-US"/>
        </a:p>
      </dgm:t>
    </dgm:pt>
    <dgm:pt modelId="{13AFF75E-9F0C-482E-A811-3105726C2155}" type="sibTrans" cxnId="{56344A13-D056-4C32-BCD2-4863720A87D9}">
      <dgm:prSet/>
      <dgm:spPr/>
      <dgm:t>
        <a:bodyPr/>
        <a:lstStyle/>
        <a:p>
          <a:endParaRPr lang="en-US"/>
        </a:p>
      </dgm:t>
    </dgm:pt>
    <dgm:pt modelId="{FFFA7144-7154-4276-9668-91FC4CD03EE0}">
      <dgm:prSet/>
      <dgm:spPr/>
      <dgm:t>
        <a:bodyPr/>
        <a:lstStyle/>
        <a:p>
          <a:r>
            <a:rPr lang="nl-NL"/>
            <a:t>Duur van herstel kan 2-3 weken zijn.</a:t>
          </a:r>
          <a:endParaRPr lang="en-US"/>
        </a:p>
      </dgm:t>
    </dgm:pt>
    <dgm:pt modelId="{57FAD29B-741C-4E02-B307-D011E7FEB3F6}" type="parTrans" cxnId="{2A2436DB-134B-4003-B540-D19DCFA74C9B}">
      <dgm:prSet/>
      <dgm:spPr/>
      <dgm:t>
        <a:bodyPr/>
        <a:lstStyle/>
        <a:p>
          <a:endParaRPr lang="en-US"/>
        </a:p>
      </dgm:t>
    </dgm:pt>
    <dgm:pt modelId="{FBDE0EAA-FA35-49FA-B0CB-B7648F08C645}" type="sibTrans" cxnId="{2A2436DB-134B-4003-B540-D19DCFA74C9B}">
      <dgm:prSet/>
      <dgm:spPr/>
      <dgm:t>
        <a:bodyPr/>
        <a:lstStyle/>
        <a:p>
          <a:endParaRPr lang="en-US"/>
        </a:p>
      </dgm:t>
    </dgm:pt>
    <dgm:pt modelId="{59FF23FE-C581-4717-B3A7-F05F12B3EE5C}" type="pres">
      <dgm:prSet presAssocID="{C3DA75B2-86E8-4AD8-8C2E-CE451BC41831}" presName="root" presStyleCnt="0">
        <dgm:presLayoutVars>
          <dgm:dir/>
          <dgm:resizeHandles val="exact"/>
        </dgm:presLayoutVars>
      </dgm:prSet>
      <dgm:spPr/>
    </dgm:pt>
    <dgm:pt modelId="{C4765796-2371-48B0-8DE2-84F6BEE33CD6}" type="pres">
      <dgm:prSet presAssocID="{86602F39-5C22-47C7-A3CD-D5ACE5A4DF2B}" presName="compNode" presStyleCnt="0"/>
      <dgm:spPr/>
    </dgm:pt>
    <dgm:pt modelId="{CE98D358-5614-46A6-B4DE-6325EA1215F4}" type="pres">
      <dgm:prSet presAssocID="{86602F39-5C22-47C7-A3CD-D5ACE5A4DF2B}" presName="bgRect" presStyleLbl="bgShp" presStyleIdx="0" presStyleCnt="5"/>
      <dgm:spPr/>
    </dgm:pt>
    <dgm:pt modelId="{7B3F2FBB-197E-4235-85EB-A04776BC91E2}" type="pres">
      <dgm:prSet presAssocID="{86602F39-5C22-47C7-A3CD-D5ACE5A4DF2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CDF968E7-3E68-4ED3-94B3-EC45A0129A3D}" type="pres">
      <dgm:prSet presAssocID="{86602F39-5C22-47C7-A3CD-D5ACE5A4DF2B}" presName="spaceRect" presStyleCnt="0"/>
      <dgm:spPr/>
    </dgm:pt>
    <dgm:pt modelId="{34AF1BD1-996D-4DC6-B6D8-A1ABA90CDB98}" type="pres">
      <dgm:prSet presAssocID="{86602F39-5C22-47C7-A3CD-D5ACE5A4DF2B}" presName="parTx" presStyleLbl="revTx" presStyleIdx="0" presStyleCnt="5">
        <dgm:presLayoutVars>
          <dgm:chMax val="0"/>
          <dgm:chPref val="0"/>
        </dgm:presLayoutVars>
      </dgm:prSet>
      <dgm:spPr/>
    </dgm:pt>
    <dgm:pt modelId="{F5E1BBD4-1015-4F39-909A-36DBD3CB2518}" type="pres">
      <dgm:prSet presAssocID="{F1783A4C-FB21-4A4F-A8FD-D89205281F00}" presName="sibTrans" presStyleCnt="0"/>
      <dgm:spPr/>
    </dgm:pt>
    <dgm:pt modelId="{CBA7429E-8A61-4813-818C-F000138E5552}" type="pres">
      <dgm:prSet presAssocID="{37AB12DA-084E-46FA-A80A-7CE828108346}" presName="compNode" presStyleCnt="0"/>
      <dgm:spPr/>
    </dgm:pt>
    <dgm:pt modelId="{6B038B40-1D10-42BA-AE75-6F0B7815E332}" type="pres">
      <dgm:prSet presAssocID="{37AB12DA-084E-46FA-A80A-7CE828108346}" presName="bgRect" presStyleLbl="bgShp" presStyleIdx="1" presStyleCnt="5"/>
      <dgm:spPr/>
    </dgm:pt>
    <dgm:pt modelId="{17F31413-AFDB-47ED-B02B-ED94E66DDEB6}" type="pres">
      <dgm:prSet presAssocID="{37AB12DA-084E-46FA-A80A-7CE82810834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w Temperature"/>
        </a:ext>
      </dgm:extLst>
    </dgm:pt>
    <dgm:pt modelId="{43D66C38-186C-4A4B-B9B3-D478276729A8}" type="pres">
      <dgm:prSet presAssocID="{37AB12DA-084E-46FA-A80A-7CE828108346}" presName="spaceRect" presStyleCnt="0"/>
      <dgm:spPr/>
    </dgm:pt>
    <dgm:pt modelId="{2517FC60-7E04-4B5E-A079-E28D67FC9943}" type="pres">
      <dgm:prSet presAssocID="{37AB12DA-084E-46FA-A80A-7CE828108346}" presName="parTx" presStyleLbl="revTx" presStyleIdx="1" presStyleCnt="5">
        <dgm:presLayoutVars>
          <dgm:chMax val="0"/>
          <dgm:chPref val="0"/>
        </dgm:presLayoutVars>
      </dgm:prSet>
      <dgm:spPr/>
    </dgm:pt>
    <dgm:pt modelId="{FC6E8F33-6DC6-4BF7-B035-C943C32BD72A}" type="pres">
      <dgm:prSet presAssocID="{55476767-96D5-474D-B320-8865FA0A65EB}" presName="sibTrans" presStyleCnt="0"/>
      <dgm:spPr/>
    </dgm:pt>
    <dgm:pt modelId="{70C6CA4B-CBB3-4D2E-A1A5-0D83982A565F}" type="pres">
      <dgm:prSet presAssocID="{A22EAC71-5DA5-423A-8C88-A4A948C3DD16}" presName="compNode" presStyleCnt="0"/>
      <dgm:spPr/>
    </dgm:pt>
    <dgm:pt modelId="{CE7E78F5-886F-407C-8704-AAFB53089641}" type="pres">
      <dgm:prSet presAssocID="{A22EAC71-5DA5-423A-8C88-A4A948C3DD16}" presName="bgRect" presStyleLbl="bgShp" presStyleIdx="2" presStyleCnt="5"/>
      <dgm:spPr/>
    </dgm:pt>
    <dgm:pt modelId="{B65DA9CB-35E3-49AB-B600-A3A27BD6E7E8}" type="pres">
      <dgm:prSet presAssocID="{A22EAC71-5DA5-423A-8C88-A4A948C3DD16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mbulance"/>
        </a:ext>
      </dgm:extLst>
    </dgm:pt>
    <dgm:pt modelId="{4C5F242E-52C1-40A9-9196-C24554E808A0}" type="pres">
      <dgm:prSet presAssocID="{A22EAC71-5DA5-423A-8C88-A4A948C3DD16}" presName="spaceRect" presStyleCnt="0"/>
      <dgm:spPr/>
    </dgm:pt>
    <dgm:pt modelId="{F9746017-C423-4859-A17B-88906E5C174A}" type="pres">
      <dgm:prSet presAssocID="{A22EAC71-5DA5-423A-8C88-A4A948C3DD16}" presName="parTx" presStyleLbl="revTx" presStyleIdx="2" presStyleCnt="5">
        <dgm:presLayoutVars>
          <dgm:chMax val="0"/>
          <dgm:chPref val="0"/>
        </dgm:presLayoutVars>
      </dgm:prSet>
      <dgm:spPr/>
    </dgm:pt>
    <dgm:pt modelId="{159D61AE-9B5D-4AFF-9E9A-A8809B7E455E}" type="pres">
      <dgm:prSet presAssocID="{77864240-C263-46C7-AF07-E6A2AF261107}" presName="sibTrans" presStyleCnt="0"/>
      <dgm:spPr/>
    </dgm:pt>
    <dgm:pt modelId="{34666FC7-78F1-48D6-8E5A-7E857789462B}" type="pres">
      <dgm:prSet presAssocID="{0BD1A18D-CDB1-40FD-BC39-8C4693FBE710}" presName="compNode" presStyleCnt="0"/>
      <dgm:spPr/>
    </dgm:pt>
    <dgm:pt modelId="{F222954A-BDD4-4075-A592-5F72B57B9DB5}" type="pres">
      <dgm:prSet presAssocID="{0BD1A18D-CDB1-40FD-BC39-8C4693FBE710}" presName="bgRect" presStyleLbl="bgShp" presStyleIdx="3" presStyleCnt="5"/>
      <dgm:spPr/>
    </dgm:pt>
    <dgm:pt modelId="{A333B2D9-979D-4102-B5D8-DB074BCBB6B9}" type="pres">
      <dgm:prSet presAssocID="{0BD1A18D-CDB1-40FD-BC39-8C4693FBE710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terpillar"/>
        </a:ext>
      </dgm:extLst>
    </dgm:pt>
    <dgm:pt modelId="{9A60AC56-D554-4F94-8C25-653773F7779F}" type="pres">
      <dgm:prSet presAssocID="{0BD1A18D-CDB1-40FD-BC39-8C4693FBE710}" presName="spaceRect" presStyleCnt="0"/>
      <dgm:spPr/>
    </dgm:pt>
    <dgm:pt modelId="{7F505A1A-FAE7-4BE8-BD3D-5619242052BF}" type="pres">
      <dgm:prSet presAssocID="{0BD1A18D-CDB1-40FD-BC39-8C4693FBE710}" presName="parTx" presStyleLbl="revTx" presStyleIdx="3" presStyleCnt="5">
        <dgm:presLayoutVars>
          <dgm:chMax val="0"/>
          <dgm:chPref val="0"/>
        </dgm:presLayoutVars>
      </dgm:prSet>
      <dgm:spPr/>
    </dgm:pt>
    <dgm:pt modelId="{C808532B-C740-41DE-8DE1-613D04D79C91}" type="pres">
      <dgm:prSet presAssocID="{13AFF75E-9F0C-482E-A811-3105726C2155}" presName="sibTrans" presStyleCnt="0"/>
      <dgm:spPr/>
    </dgm:pt>
    <dgm:pt modelId="{290B0959-9D2F-4FE1-B4BA-F90A6B006F3A}" type="pres">
      <dgm:prSet presAssocID="{FFFA7144-7154-4276-9668-91FC4CD03EE0}" presName="compNode" presStyleCnt="0"/>
      <dgm:spPr/>
    </dgm:pt>
    <dgm:pt modelId="{2F81C418-1338-48C4-ADA9-95DDBF363B0A}" type="pres">
      <dgm:prSet presAssocID="{FFFA7144-7154-4276-9668-91FC4CD03EE0}" presName="bgRect" presStyleLbl="bgShp" presStyleIdx="4" presStyleCnt="5"/>
      <dgm:spPr/>
    </dgm:pt>
    <dgm:pt modelId="{8878A595-5529-4D3E-BEC3-F9D037E7DA6A}" type="pres">
      <dgm:prSet presAssocID="{FFFA7144-7154-4276-9668-91FC4CD03EE0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92FB42BE-8461-47B2-B0E3-9F43052B0C5E}" type="pres">
      <dgm:prSet presAssocID="{FFFA7144-7154-4276-9668-91FC4CD03EE0}" presName="spaceRect" presStyleCnt="0"/>
      <dgm:spPr/>
    </dgm:pt>
    <dgm:pt modelId="{6FA03467-8D6C-493A-8EE9-5E2DA268D008}" type="pres">
      <dgm:prSet presAssocID="{FFFA7144-7154-4276-9668-91FC4CD03EE0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56344A13-D056-4C32-BCD2-4863720A87D9}" srcId="{C3DA75B2-86E8-4AD8-8C2E-CE451BC41831}" destId="{0BD1A18D-CDB1-40FD-BC39-8C4693FBE710}" srcOrd="3" destOrd="0" parTransId="{F8E55E3C-FEE9-4BDE-A077-373E4AEC949A}" sibTransId="{13AFF75E-9F0C-482E-A811-3105726C2155}"/>
    <dgm:cxn modelId="{372CA71B-AC0B-4F8E-AF15-76C449E27565}" srcId="{C3DA75B2-86E8-4AD8-8C2E-CE451BC41831}" destId="{86602F39-5C22-47C7-A3CD-D5ACE5A4DF2B}" srcOrd="0" destOrd="0" parTransId="{CC331EC3-26EA-4685-9023-EDB4CD68249D}" sibTransId="{F1783A4C-FB21-4A4F-A8FD-D89205281F00}"/>
    <dgm:cxn modelId="{1357B664-2D85-4ACA-9A2B-2F0C0306FAF9}" type="presOf" srcId="{FFFA7144-7154-4276-9668-91FC4CD03EE0}" destId="{6FA03467-8D6C-493A-8EE9-5E2DA268D008}" srcOrd="0" destOrd="0" presId="urn:microsoft.com/office/officeart/2018/2/layout/IconVerticalSolidList"/>
    <dgm:cxn modelId="{FA06F16F-0FB2-4484-AC14-256D979A6C46}" type="presOf" srcId="{0BD1A18D-CDB1-40FD-BC39-8C4693FBE710}" destId="{7F505A1A-FAE7-4BE8-BD3D-5619242052BF}" srcOrd="0" destOrd="0" presId="urn:microsoft.com/office/officeart/2018/2/layout/IconVerticalSolidList"/>
    <dgm:cxn modelId="{4698DF51-A2AD-40E7-B1F7-BFFB21799D26}" type="presOf" srcId="{86602F39-5C22-47C7-A3CD-D5ACE5A4DF2B}" destId="{34AF1BD1-996D-4DC6-B6D8-A1ABA90CDB98}" srcOrd="0" destOrd="0" presId="urn:microsoft.com/office/officeart/2018/2/layout/IconVerticalSolidList"/>
    <dgm:cxn modelId="{9DD63058-D118-4F95-9613-050A53DD5581}" type="presOf" srcId="{C3DA75B2-86E8-4AD8-8C2E-CE451BC41831}" destId="{59FF23FE-C581-4717-B3A7-F05F12B3EE5C}" srcOrd="0" destOrd="0" presId="urn:microsoft.com/office/officeart/2018/2/layout/IconVerticalSolidList"/>
    <dgm:cxn modelId="{FD796781-280B-448E-888B-543CBB9DBBA1}" type="presOf" srcId="{A22EAC71-5DA5-423A-8C88-A4A948C3DD16}" destId="{F9746017-C423-4859-A17B-88906E5C174A}" srcOrd="0" destOrd="0" presId="urn:microsoft.com/office/officeart/2018/2/layout/IconVerticalSolidList"/>
    <dgm:cxn modelId="{A3A8DB8E-37A4-4A38-B939-DAA1AF2DEE9D}" type="presOf" srcId="{37AB12DA-084E-46FA-A80A-7CE828108346}" destId="{2517FC60-7E04-4B5E-A079-E28D67FC9943}" srcOrd="0" destOrd="0" presId="urn:microsoft.com/office/officeart/2018/2/layout/IconVerticalSolidList"/>
    <dgm:cxn modelId="{358BA4AC-F7CD-40D0-B49A-183057EC8B23}" srcId="{C3DA75B2-86E8-4AD8-8C2E-CE451BC41831}" destId="{A22EAC71-5DA5-423A-8C88-A4A948C3DD16}" srcOrd="2" destOrd="0" parTransId="{69027A91-68AA-4868-A4D9-AB7A4B2317E3}" sibTransId="{77864240-C263-46C7-AF07-E6A2AF261107}"/>
    <dgm:cxn modelId="{6DED39D2-CDE7-4DC5-9CBD-193C4F79F1EB}" srcId="{C3DA75B2-86E8-4AD8-8C2E-CE451BC41831}" destId="{37AB12DA-084E-46FA-A80A-7CE828108346}" srcOrd="1" destOrd="0" parTransId="{02B9033E-4657-43E8-BEF1-7393381E7AC5}" sibTransId="{55476767-96D5-474D-B320-8865FA0A65EB}"/>
    <dgm:cxn modelId="{2A2436DB-134B-4003-B540-D19DCFA74C9B}" srcId="{C3DA75B2-86E8-4AD8-8C2E-CE451BC41831}" destId="{FFFA7144-7154-4276-9668-91FC4CD03EE0}" srcOrd="4" destOrd="0" parTransId="{57FAD29B-741C-4E02-B307-D011E7FEB3F6}" sibTransId="{FBDE0EAA-FA35-49FA-B0CB-B7648F08C645}"/>
    <dgm:cxn modelId="{FA312441-8000-4C45-903B-CECBDD05D7B5}" type="presParOf" srcId="{59FF23FE-C581-4717-B3A7-F05F12B3EE5C}" destId="{C4765796-2371-48B0-8DE2-84F6BEE33CD6}" srcOrd="0" destOrd="0" presId="urn:microsoft.com/office/officeart/2018/2/layout/IconVerticalSolidList"/>
    <dgm:cxn modelId="{115CF9F8-AE91-4D92-88C1-E52A94DC8D88}" type="presParOf" srcId="{C4765796-2371-48B0-8DE2-84F6BEE33CD6}" destId="{CE98D358-5614-46A6-B4DE-6325EA1215F4}" srcOrd="0" destOrd="0" presId="urn:microsoft.com/office/officeart/2018/2/layout/IconVerticalSolidList"/>
    <dgm:cxn modelId="{29E02747-DB2B-46AD-98DC-6874135E1B28}" type="presParOf" srcId="{C4765796-2371-48B0-8DE2-84F6BEE33CD6}" destId="{7B3F2FBB-197E-4235-85EB-A04776BC91E2}" srcOrd="1" destOrd="0" presId="urn:microsoft.com/office/officeart/2018/2/layout/IconVerticalSolidList"/>
    <dgm:cxn modelId="{A2957632-B48A-4EDA-8D08-B4993F0537A0}" type="presParOf" srcId="{C4765796-2371-48B0-8DE2-84F6BEE33CD6}" destId="{CDF968E7-3E68-4ED3-94B3-EC45A0129A3D}" srcOrd="2" destOrd="0" presId="urn:microsoft.com/office/officeart/2018/2/layout/IconVerticalSolidList"/>
    <dgm:cxn modelId="{8DEF5CF3-6E1F-4829-85F0-526118B1AC50}" type="presParOf" srcId="{C4765796-2371-48B0-8DE2-84F6BEE33CD6}" destId="{34AF1BD1-996D-4DC6-B6D8-A1ABA90CDB98}" srcOrd="3" destOrd="0" presId="urn:microsoft.com/office/officeart/2018/2/layout/IconVerticalSolidList"/>
    <dgm:cxn modelId="{F9FFD0C8-B034-4D70-8AB5-9620B77FE7D5}" type="presParOf" srcId="{59FF23FE-C581-4717-B3A7-F05F12B3EE5C}" destId="{F5E1BBD4-1015-4F39-909A-36DBD3CB2518}" srcOrd="1" destOrd="0" presId="urn:microsoft.com/office/officeart/2018/2/layout/IconVerticalSolidList"/>
    <dgm:cxn modelId="{57759745-20F0-455A-8618-DB5BACC0A285}" type="presParOf" srcId="{59FF23FE-C581-4717-B3A7-F05F12B3EE5C}" destId="{CBA7429E-8A61-4813-818C-F000138E5552}" srcOrd="2" destOrd="0" presId="urn:microsoft.com/office/officeart/2018/2/layout/IconVerticalSolidList"/>
    <dgm:cxn modelId="{999A660E-DB1F-49F6-96A6-CB1483C9C43F}" type="presParOf" srcId="{CBA7429E-8A61-4813-818C-F000138E5552}" destId="{6B038B40-1D10-42BA-AE75-6F0B7815E332}" srcOrd="0" destOrd="0" presId="urn:microsoft.com/office/officeart/2018/2/layout/IconVerticalSolidList"/>
    <dgm:cxn modelId="{DD8B824D-3C02-42E2-AAD5-B806EB375A4E}" type="presParOf" srcId="{CBA7429E-8A61-4813-818C-F000138E5552}" destId="{17F31413-AFDB-47ED-B02B-ED94E66DDEB6}" srcOrd="1" destOrd="0" presId="urn:microsoft.com/office/officeart/2018/2/layout/IconVerticalSolidList"/>
    <dgm:cxn modelId="{75E88C22-67E1-4C9F-AB32-819E8738F4B1}" type="presParOf" srcId="{CBA7429E-8A61-4813-818C-F000138E5552}" destId="{43D66C38-186C-4A4B-B9B3-D478276729A8}" srcOrd="2" destOrd="0" presId="urn:microsoft.com/office/officeart/2018/2/layout/IconVerticalSolidList"/>
    <dgm:cxn modelId="{2633A4F4-514D-4009-BCDF-85D82D506CC7}" type="presParOf" srcId="{CBA7429E-8A61-4813-818C-F000138E5552}" destId="{2517FC60-7E04-4B5E-A079-E28D67FC9943}" srcOrd="3" destOrd="0" presId="urn:microsoft.com/office/officeart/2018/2/layout/IconVerticalSolidList"/>
    <dgm:cxn modelId="{E13B8D78-5246-4821-B426-D6A5E1E8B5FC}" type="presParOf" srcId="{59FF23FE-C581-4717-B3A7-F05F12B3EE5C}" destId="{FC6E8F33-6DC6-4BF7-B035-C943C32BD72A}" srcOrd="3" destOrd="0" presId="urn:microsoft.com/office/officeart/2018/2/layout/IconVerticalSolidList"/>
    <dgm:cxn modelId="{42B5F1FC-FFF0-4154-8BA2-2A515F3B9F9A}" type="presParOf" srcId="{59FF23FE-C581-4717-B3A7-F05F12B3EE5C}" destId="{70C6CA4B-CBB3-4D2E-A1A5-0D83982A565F}" srcOrd="4" destOrd="0" presId="urn:microsoft.com/office/officeart/2018/2/layout/IconVerticalSolidList"/>
    <dgm:cxn modelId="{6122CF4A-440E-48C3-90E7-D8DB25DE3203}" type="presParOf" srcId="{70C6CA4B-CBB3-4D2E-A1A5-0D83982A565F}" destId="{CE7E78F5-886F-407C-8704-AAFB53089641}" srcOrd="0" destOrd="0" presId="urn:microsoft.com/office/officeart/2018/2/layout/IconVerticalSolidList"/>
    <dgm:cxn modelId="{8B8CAA62-21C2-4CDC-B1A1-FF97CBD585D3}" type="presParOf" srcId="{70C6CA4B-CBB3-4D2E-A1A5-0D83982A565F}" destId="{B65DA9CB-35E3-49AB-B600-A3A27BD6E7E8}" srcOrd="1" destOrd="0" presId="urn:microsoft.com/office/officeart/2018/2/layout/IconVerticalSolidList"/>
    <dgm:cxn modelId="{3AD73B58-3431-45D4-B926-F54645E43255}" type="presParOf" srcId="{70C6CA4B-CBB3-4D2E-A1A5-0D83982A565F}" destId="{4C5F242E-52C1-40A9-9196-C24554E808A0}" srcOrd="2" destOrd="0" presId="urn:microsoft.com/office/officeart/2018/2/layout/IconVerticalSolidList"/>
    <dgm:cxn modelId="{D3B3BAB0-08BA-4EA8-8D25-30C137288218}" type="presParOf" srcId="{70C6CA4B-CBB3-4D2E-A1A5-0D83982A565F}" destId="{F9746017-C423-4859-A17B-88906E5C174A}" srcOrd="3" destOrd="0" presId="urn:microsoft.com/office/officeart/2018/2/layout/IconVerticalSolidList"/>
    <dgm:cxn modelId="{71EFF5B2-851E-42DA-AEC4-79DADA8165C9}" type="presParOf" srcId="{59FF23FE-C581-4717-B3A7-F05F12B3EE5C}" destId="{159D61AE-9B5D-4AFF-9E9A-A8809B7E455E}" srcOrd="5" destOrd="0" presId="urn:microsoft.com/office/officeart/2018/2/layout/IconVerticalSolidList"/>
    <dgm:cxn modelId="{0792AB3D-FEBC-4AEB-968D-92B734AF19C4}" type="presParOf" srcId="{59FF23FE-C581-4717-B3A7-F05F12B3EE5C}" destId="{34666FC7-78F1-48D6-8E5A-7E857789462B}" srcOrd="6" destOrd="0" presId="urn:microsoft.com/office/officeart/2018/2/layout/IconVerticalSolidList"/>
    <dgm:cxn modelId="{948C3E9B-063C-4D0B-8A14-2330AFDFCE93}" type="presParOf" srcId="{34666FC7-78F1-48D6-8E5A-7E857789462B}" destId="{F222954A-BDD4-4075-A592-5F72B57B9DB5}" srcOrd="0" destOrd="0" presId="urn:microsoft.com/office/officeart/2018/2/layout/IconVerticalSolidList"/>
    <dgm:cxn modelId="{F358BF69-C7C2-4CE3-A65D-B424EED90E6A}" type="presParOf" srcId="{34666FC7-78F1-48D6-8E5A-7E857789462B}" destId="{A333B2D9-979D-4102-B5D8-DB074BCBB6B9}" srcOrd="1" destOrd="0" presId="urn:microsoft.com/office/officeart/2018/2/layout/IconVerticalSolidList"/>
    <dgm:cxn modelId="{C6642522-8DBD-446B-A50C-A04AD682F800}" type="presParOf" srcId="{34666FC7-78F1-48D6-8E5A-7E857789462B}" destId="{9A60AC56-D554-4F94-8C25-653773F7779F}" srcOrd="2" destOrd="0" presId="urn:microsoft.com/office/officeart/2018/2/layout/IconVerticalSolidList"/>
    <dgm:cxn modelId="{889AAD0E-F9B0-4802-B475-8E4AD32FE700}" type="presParOf" srcId="{34666FC7-78F1-48D6-8E5A-7E857789462B}" destId="{7F505A1A-FAE7-4BE8-BD3D-5619242052BF}" srcOrd="3" destOrd="0" presId="urn:microsoft.com/office/officeart/2018/2/layout/IconVerticalSolidList"/>
    <dgm:cxn modelId="{A597C83D-7C5D-41C0-BF39-1D929895F7FE}" type="presParOf" srcId="{59FF23FE-C581-4717-B3A7-F05F12B3EE5C}" destId="{C808532B-C740-41DE-8DE1-613D04D79C91}" srcOrd="7" destOrd="0" presId="urn:microsoft.com/office/officeart/2018/2/layout/IconVerticalSolidList"/>
    <dgm:cxn modelId="{8359ADFC-8BBB-4E8F-A5EB-A11EF7B91D03}" type="presParOf" srcId="{59FF23FE-C581-4717-B3A7-F05F12B3EE5C}" destId="{290B0959-9D2F-4FE1-B4BA-F90A6B006F3A}" srcOrd="8" destOrd="0" presId="urn:microsoft.com/office/officeart/2018/2/layout/IconVerticalSolidList"/>
    <dgm:cxn modelId="{91C9C332-FAD0-427B-AAA7-D70E2628A5B4}" type="presParOf" srcId="{290B0959-9D2F-4FE1-B4BA-F90A6B006F3A}" destId="{2F81C418-1338-48C4-ADA9-95DDBF363B0A}" srcOrd="0" destOrd="0" presId="urn:microsoft.com/office/officeart/2018/2/layout/IconVerticalSolidList"/>
    <dgm:cxn modelId="{A4ED42ED-48D0-49CF-8D1A-3BB1FBBB2545}" type="presParOf" srcId="{290B0959-9D2F-4FE1-B4BA-F90A6B006F3A}" destId="{8878A595-5529-4D3E-BEC3-F9D037E7DA6A}" srcOrd="1" destOrd="0" presId="urn:microsoft.com/office/officeart/2018/2/layout/IconVerticalSolidList"/>
    <dgm:cxn modelId="{1DCB2EC3-76CC-441E-A28D-F0143C674F19}" type="presParOf" srcId="{290B0959-9D2F-4FE1-B4BA-F90A6B006F3A}" destId="{92FB42BE-8461-47B2-B0E3-9F43052B0C5E}" srcOrd="2" destOrd="0" presId="urn:microsoft.com/office/officeart/2018/2/layout/IconVerticalSolidList"/>
    <dgm:cxn modelId="{EACD7058-17CF-4B98-BE28-71677DC6CA2F}" type="presParOf" srcId="{290B0959-9D2F-4FE1-B4BA-F90A6B006F3A}" destId="{6FA03467-8D6C-493A-8EE9-5E2DA268D00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5B3839-10B1-4F47-B31C-A5E1453D7091}">
      <dsp:nvSpPr>
        <dsp:cNvPr id="0" name=""/>
        <dsp:cNvSpPr/>
      </dsp:nvSpPr>
      <dsp:spPr>
        <a:xfrm>
          <a:off x="0" y="638"/>
          <a:ext cx="5906181" cy="149412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646B90-5919-4119-8C08-ED8B0C6447D7}">
      <dsp:nvSpPr>
        <dsp:cNvPr id="0" name=""/>
        <dsp:cNvSpPr/>
      </dsp:nvSpPr>
      <dsp:spPr>
        <a:xfrm>
          <a:off x="451973" y="336816"/>
          <a:ext cx="821769" cy="8217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99C543-F75C-45D9-8CBF-236DFB6FEFF7}">
      <dsp:nvSpPr>
        <dsp:cNvPr id="0" name=""/>
        <dsp:cNvSpPr/>
      </dsp:nvSpPr>
      <dsp:spPr>
        <a:xfrm>
          <a:off x="1725715" y="638"/>
          <a:ext cx="4180465" cy="1494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28" tIns="158128" rIns="158128" bIns="158128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/>
            <a:t>Griep heet officieel ‘</a:t>
          </a:r>
          <a:r>
            <a:rPr lang="nl-NL" sz="1500" b="1" kern="1200"/>
            <a:t>influenza</a:t>
          </a:r>
          <a:r>
            <a:rPr lang="nl-NL" sz="1500" kern="1200"/>
            <a:t>’</a:t>
          </a:r>
          <a:endParaRPr lang="en-US" sz="1500" kern="1200"/>
        </a:p>
      </dsp:txBody>
      <dsp:txXfrm>
        <a:off x="1725715" y="638"/>
        <a:ext cx="4180465" cy="1494125"/>
      </dsp:txXfrm>
    </dsp:sp>
    <dsp:sp modelId="{1FD6C6AA-2C0E-4089-9AEA-43CF2D5490B8}">
      <dsp:nvSpPr>
        <dsp:cNvPr id="0" name=""/>
        <dsp:cNvSpPr/>
      </dsp:nvSpPr>
      <dsp:spPr>
        <a:xfrm>
          <a:off x="0" y="1868296"/>
          <a:ext cx="5906181" cy="14941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662FBC-A028-4A02-A06F-6C305C6105F1}">
      <dsp:nvSpPr>
        <dsp:cNvPr id="0" name=""/>
        <dsp:cNvSpPr/>
      </dsp:nvSpPr>
      <dsp:spPr>
        <a:xfrm>
          <a:off x="451973" y="2204474"/>
          <a:ext cx="821769" cy="8217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36A4C9-9904-4415-9E44-49F646C9855A}">
      <dsp:nvSpPr>
        <dsp:cNvPr id="0" name=""/>
        <dsp:cNvSpPr/>
      </dsp:nvSpPr>
      <dsp:spPr>
        <a:xfrm>
          <a:off x="1725715" y="1868296"/>
          <a:ext cx="4180465" cy="1494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28" tIns="158128" rIns="158128" bIns="158128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/>
            <a:t>Bij influenza is er sprake van een luchtwegontsteking die wordt veroorzaakt door een influenzavirus.</a:t>
          </a:r>
          <a:endParaRPr lang="en-US" sz="1500" kern="1200"/>
        </a:p>
      </dsp:txBody>
      <dsp:txXfrm>
        <a:off x="1725715" y="1868296"/>
        <a:ext cx="4180465" cy="1494125"/>
      </dsp:txXfrm>
    </dsp:sp>
    <dsp:sp modelId="{6DD5A46F-5883-435B-AA59-AF8CAF5F73BF}">
      <dsp:nvSpPr>
        <dsp:cNvPr id="0" name=""/>
        <dsp:cNvSpPr/>
      </dsp:nvSpPr>
      <dsp:spPr>
        <a:xfrm>
          <a:off x="0" y="3735953"/>
          <a:ext cx="5906181" cy="149412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E61A93-33B5-4351-A275-B7B11F2345E3}">
      <dsp:nvSpPr>
        <dsp:cNvPr id="0" name=""/>
        <dsp:cNvSpPr/>
      </dsp:nvSpPr>
      <dsp:spPr>
        <a:xfrm>
          <a:off x="451973" y="4072131"/>
          <a:ext cx="821769" cy="82176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CA799B-833C-4CD9-AE2E-865A235145ED}">
      <dsp:nvSpPr>
        <dsp:cNvPr id="0" name=""/>
        <dsp:cNvSpPr/>
      </dsp:nvSpPr>
      <dsp:spPr>
        <a:xfrm>
          <a:off x="1725715" y="3735953"/>
          <a:ext cx="4180465" cy="1494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28" tIns="158128" rIns="158128" bIns="158128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kern="1200"/>
            <a:t>Besmetting vindt plaats door inademing van aangehoeste, besmette druppeltjes of door contact met andere uitscheidingsproducten van een patiënt (denk bijv. aan elkaar een hand geven).</a:t>
          </a:r>
          <a:endParaRPr lang="en-US" sz="1500" kern="1200"/>
        </a:p>
      </dsp:txBody>
      <dsp:txXfrm>
        <a:off x="1725715" y="3735953"/>
        <a:ext cx="4180465" cy="14941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98D358-5614-46A6-B4DE-6325EA1215F4}">
      <dsp:nvSpPr>
        <dsp:cNvPr id="0" name=""/>
        <dsp:cNvSpPr/>
      </dsp:nvSpPr>
      <dsp:spPr>
        <a:xfrm>
          <a:off x="0" y="4086"/>
          <a:ext cx="5906181" cy="87042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3F2FBB-197E-4235-85EB-A04776BC91E2}">
      <dsp:nvSpPr>
        <dsp:cNvPr id="0" name=""/>
        <dsp:cNvSpPr/>
      </dsp:nvSpPr>
      <dsp:spPr>
        <a:xfrm>
          <a:off x="263303" y="199931"/>
          <a:ext cx="478733" cy="47873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AF1BD1-996D-4DC6-B6D8-A1ABA90CDB98}">
      <dsp:nvSpPr>
        <dsp:cNvPr id="0" name=""/>
        <dsp:cNvSpPr/>
      </dsp:nvSpPr>
      <dsp:spPr>
        <a:xfrm>
          <a:off x="1005339" y="4086"/>
          <a:ext cx="4900841" cy="870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20" tIns="92120" rIns="92120" bIns="921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Een paar dagen na de besmetting een snelle temperatuurstijging</a:t>
          </a:r>
          <a:endParaRPr lang="en-US" sz="1600" kern="1200"/>
        </a:p>
      </dsp:txBody>
      <dsp:txXfrm>
        <a:off x="1005339" y="4086"/>
        <a:ext cx="4900841" cy="870424"/>
      </dsp:txXfrm>
    </dsp:sp>
    <dsp:sp modelId="{6B038B40-1D10-42BA-AE75-6F0B7815E332}">
      <dsp:nvSpPr>
        <dsp:cNvPr id="0" name=""/>
        <dsp:cNvSpPr/>
      </dsp:nvSpPr>
      <dsp:spPr>
        <a:xfrm>
          <a:off x="0" y="1092116"/>
          <a:ext cx="5906181" cy="8704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F31413-AFDB-47ED-B02B-ED94E66DDEB6}">
      <dsp:nvSpPr>
        <dsp:cNvPr id="0" name=""/>
        <dsp:cNvSpPr/>
      </dsp:nvSpPr>
      <dsp:spPr>
        <a:xfrm>
          <a:off x="263303" y="1287962"/>
          <a:ext cx="478733" cy="47873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17FC60-7E04-4B5E-A079-E28D67FC9943}">
      <dsp:nvSpPr>
        <dsp:cNvPr id="0" name=""/>
        <dsp:cNvSpPr/>
      </dsp:nvSpPr>
      <dsp:spPr>
        <a:xfrm>
          <a:off x="1005339" y="1092116"/>
          <a:ext cx="4900841" cy="870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20" tIns="92120" rIns="92120" bIns="921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Koude rillingen</a:t>
          </a:r>
          <a:endParaRPr lang="en-US" sz="1600" kern="1200"/>
        </a:p>
      </dsp:txBody>
      <dsp:txXfrm>
        <a:off x="1005339" y="1092116"/>
        <a:ext cx="4900841" cy="870424"/>
      </dsp:txXfrm>
    </dsp:sp>
    <dsp:sp modelId="{CE7E78F5-886F-407C-8704-AAFB53089641}">
      <dsp:nvSpPr>
        <dsp:cNvPr id="0" name=""/>
        <dsp:cNvSpPr/>
      </dsp:nvSpPr>
      <dsp:spPr>
        <a:xfrm>
          <a:off x="0" y="2180146"/>
          <a:ext cx="5906181" cy="87042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5DA9CB-35E3-49AB-B600-A3A27BD6E7E8}">
      <dsp:nvSpPr>
        <dsp:cNvPr id="0" name=""/>
        <dsp:cNvSpPr/>
      </dsp:nvSpPr>
      <dsp:spPr>
        <a:xfrm>
          <a:off x="263303" y="2375992"/>
          <a:ext cx="478733" cy="47873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746017-C423-4859-A17B-88906E5C174A}">
      <dsp:nvSpPr>
        <dsp:cNvPr id="0" name=""/>
        <dsp:cNvSpPr/>
      </dsp:nvSpPr>
      <dsp:spPr>
        <a:xfrm>
          <a:off x="1005339" y="2180146"/>
          <a:ext cx="4900841" cy="870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20" tIns="92120" rIns="92120" bIns="921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Binnen enkele uren voelt de patiënt zich ziek (hoofdpijn, pijn in de spieren, keelpijn en hoesten)</a:t>
          </a:r>
          <a:endParaRPr lang="en-US" sz="1600" kern="1200"/>
        </a:p>
      </dsp:txBody>
      <dsp:txXfrm>
        <a:off x="1005339" y="2180146"/>
        <a:ext cx="4900841" cy="870424"/>
      </dsp:txXfrm>
    </dsp:sp>
    <dsp:sp modelId="{F222954A-BDD4-4075-A592-5F72B57B9DB5}">
      <dsp:nvSpPr>
        <dsp:cNvPr id="0" name=""/>
        <dsp:cNvSpPr/>
      </dsp:nvSpPr>
      <dsp:spPr>
        <a:xfrm>
          <a:off x="0" y="3268177"/>
          <a:ext cx="5906181" cy="87042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33B2D9-979D-4102-B5D8-DB074BCBB6B9}">
      <dsp:nvSpPr>
        <dsp:cNvPr id="0" name=""/>
        <dsp:cNvSpPr/>
      </dsp:nvSpPr>
      <dsp:spPr>
        <a:xfrm>
          <a:off x="263303" y="3464022"/>
          <a:ext cx="478733" cy="47873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505A1A-FAE7-4BE8-BD3D-5619242052BF}">
      <dsp:nvSpPr>
        <dsp:cNvPr id="0" name=""/>
        <dsp:cNvSpPr/>
      </dsp:nvSpPr>
      <dsp:spPr>
        <a:xfrm>
          <a:off x="1005339" y="3268177"/>
          <a:ext cx="4900841" cy="870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20" tIns="92120" rIns="92120" bIns="921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Klachten lijken op een fikse verkoudheid, verdwijnen meestal weer binnen enkele dagen.</a:t>
          </a:r>
          <a:endParaRPr lang="en-US" sz="1600" kern="1200"/>
        </a:p>
      </dsp:txBody>
      <dsp:txXfrm>
        <a:off x="1005339" y="3268177"/>
        <a:ext cx="4900841" cy="870424"/>
      </dsp:txXfrm>
    </dsp:sp>
    <dsp:sp modelId="{2F81C418-1338-48C4-ADA9-95DDBF363B0A}">
      <dsp:nvSpPr>
        <dsp:cNvPr id="0" name=""/>
        <dsp:cNvSpPr/>
      </dsp:nvSpPr>
      <dsp:spPr>
        <a:xfrm>
          <a:off x="0" y="4356207"/>
          <a:ext cx="5906181" cy="87042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78A595-5529-4D3E-BEC3-F9D037E7DA6A}">
      <dsp:nvSpPr>
        <dsp:cNvPr id="0" name=""/>
        <dsp:cNvSpPr/>
      </dsp:nvSpPr>
      <dsp:spPr>
        <a:xfrm>
          <a:off x="263303" y="4552052"/>
          <a:ext cx="478733" cy="47873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A03467-8D6C-493A-8EE9-5E2DA268D008}">
      <dsp:nvSpPr>
        <dsp:cNvPr id="0" name=""/>
        <dsp:cNvSpPr/>
      </dsp:nvSpPr>
      <dsp:spPr>
        <a:xfrm>
          <a:off x="1005339" y="4356207"/>
          <a:ext cx="4900841" cy="870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20" tIns="92120" rIns="92120" bIns="921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Duur van herstel kan 2-3 weken zijn.</a:t>
          </a:r>
          <a:endParaRPr lang="en-US" sz="1600" kern="1200"/>
        </a:p>
      </dsp:txBody>
      <dsp:txXfrm>
        <a:off x="1005339" y="4356207"/>
        <a:ext cx="4900841" cy="870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uisarts.nl/griep/ik-heb-griep#video-784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2B9B3A6-E1DE-4B05-9E3B-69AA17964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0D7F7C1-416D-4004-A948-BF6722A1F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8152E10-C77D-44A5-A86C-8CB34F0AD5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1170" y="3659110"/>
            <a:ext cx="9732773" cy="1465112"/>
          </a:xfrm>
        </p:spPr>
        <p:txBody>
          <a:bodyPr>
            <a:normAutofit/>
          </a:bodyPr>
          <a:lstStyle/>
          <a:p>
            <a:r>
              <a:rPr lang="nl-NL" sz="6000"/>
              <a:t>MK les 4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B0A3047-8946-4442-B857-A584DB2DD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124222"/>
            <a:ext cx="9517450" cy="63890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nl-NL" dirty="0"/>
              <a:t>D18v</a:t>
            </a:r>
            <a:endParaRPr lang="nl-NL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43580A9-5004-40E4-A1DC-63E6B4AE4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6F2D1F0-EC99-445C-83D1-A40DD1B0D8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3847746-0DD2-4849-B8F1-0C078E28D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A21A06E-1802-4D35-B16B-A464B11AC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>
            <a:extLst>
              <a:ext uri="{FF2B5EF4-FFF2-40B4-BE49-F238E27FC236}">
                <a16:creationId xmlns:a16="http://schemas.microsoft.com/office/drawing/2014/main" id="{7879BB2B-3614-4391-A825-C6ECD1AB56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92937" y="1395172"/>
            <a:ext cx="2216708" cy="221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633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shade val="92000"/>
                <a:satMod val="160000"/>
              </a:schemeClr>
            </a:gs>
            <a:gs pos="77000">
              <a:schemeClr val="bg1">
                <a:tint val="100000"/>
                <a:shade val="73000"/>
                <a:satMod val="155000"/>
              </a:schemeClr>
            </a:gs>
            <a:gs pos="100000">
              <a:schemeClr val="bg1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340A62-2AB4-4600-96C6-0B60B6E965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DC681C0-91A4-49F5-8158-CF3ECB854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4655" cy="6858000"/>
          </a:xfrm>
          <a:prstGeom prst="rect">
            <a:avLst/>
          </a:prstGeom>
          <a:ln w="6350" cap="sq" cmpd="sng" algn="ctr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02F34D-849F-4CF9-98E2-E57EC330D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0"/>
            <a:ext cx="4657345" cy="6858000"/>
          </a:xfrm>
          <a:prstGeom prst="rect">
            <a:avLst/>
          </a:prstGeom>
          <a:blipFill dpi="0" rotWithShape="1">
            <a:blip r:embed="rId2">
              <a:alphaModFix amt="6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6D3827-6380-4033-B068-6E4C4227A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9287" y="1168400"/>
            <a:ext cx="3697043" cy="4521200"/>
          </a:xfrm>
        </p:spPr>
        <p:txBody>
          <a:bodyPr>
            <a:normAutofit/>
          </a:bodyPr>
          <a:lstStyle/>
          <a:p>
            <a:r>
              <a:rPr lang="nl-NL" sz="4000">
                <a:solidFill>
                  <a:srgbClr val="FFFFFF"/>
                </a:solidFill>
              </a:rPr>
              <a:t>Passieve immunisatie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738DB8-5B0F-4EF7-9127-2281227F2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337" y="1168400"/>
            <a:ext cx="6326423" cy="45212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dirty="0"/>
              <a:t>Hierbij maakt het lichaam zelf niet de antistoffen aan, maar krijgt ze van buitenaf binnen. Daarna worden ze vrij snel afgebroken in het lichaam.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Natuurlijk: </a:t>
            </a:r>
            <a:r>
              <a:rPr lang="nl-NL" dirty="0"/>
              <a:t>sommige antistoffen via placenta, via moedermelk.</a:t>
            </a:r>
          </a:p>
          <a:p>
            <a:pPr marL="0" indent="0">
              <a:buNone/>
            </a:pPr>
            <a:r>
              <a:rPr lang="nl-NL" i="1" dirty="0"/>
              <a:t>Het nut: tijdelijk voorkomen om ziek te worden. Je krijgt antistoffen binnen die nog niet aangemaakt kunnen worden.</a:t>
            </a:r>
          </a:p>
          <a:p>
            <a:pPr marL="0" indent="0">
              <a:buNone/>
            </a:pPr>
            <a:r>
              <a:rPr lang="nl-NL" b="1" dirty="0"/>
              <a:t>Kunstmatig:</a:t>
            </a:r>
            <a:r>
              <a:rPr lang="nl-NL" dirty="0"/>
              <a:t> injectie met antistoffen tegen de opgelopen ziekteverwekker.</a:t>
            </a:r>
          </a:p>
          <a:p>
            <a:pPr marL="0" indent="0">
              <a:buNone/>
            </a:pPr>
            <a:r>
              <a:rPr lang="nl-NL" i="1" dirty="0"/>
              <a:t>Het nut: beter worden. Antistoffen die in het lichaam aanwezig zijn kunnen niet (tijdig) zelf aangemaakt worden tegen de ziekteverwekker.</a:t>
            </a:r>
          </a:p>
        </p:txBody>
      </p:sp>
    </p:spTree>
    <p:extLst>
      <p:ext uri="{BB962C8B-B14F-4D97-AF65-F5344CB8AC3E}">
        <p14:creationId xmlns:p14="http://schemas.microsoft.com/office/powerpoint/2010/main" val="1277559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39088C-6C79-415F-A694-E3D1C457F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E2A5E2-3FF0-4413-9947-61535F059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Aan de slag met taak 3B</a:t>
            </a:r>
          </a:p>
        </p:txBody>
      </p:sp>
    </p:spTree>
    <p:extLst>
      <p:ext uri="{BB962C8B-B14F-4D97-AF65-F5344CB8AC3E}">
        <p14:creationId xmlns:p14="http://schemas.microsoft.com/office/powerpoint/2010/main" val="3953039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E6B936-BDAD-49F0-A585-BAA422FD7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672EFF-6534-4CFB-AE04-4C7CBF6DA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Presentaties kinderziekten per groep</a:t>
            </a:r>
          </a:p>
          <a:p>
            <a:r>
              <a:rPr lang="nl-NL" dirty="0"/>
              <a:t>Test maken over kinderziekten</a:t>
            </a:r>
          </a:p>
          <a:p>
            <a:r>
              <a:rPr lang="nl-NL" dirty="0"/>
              <a:t>Theorie griep</a:t>
            </a:r>
          </a:p>
          <a:p>
            <a:r>
              <a:rPr lang="nl-NL" dirty="0"/>
              <a:t>Taak 3B maken in wiki</a:t>
            </a:r>
          </a:p>
        </p:txBody>
      </p:sp>
    </p:spTree>
    <p:extLst>
      <p:ext uri="{BB962C8B-B14F-4D97-AF65-F5344CB8AC3E}">
        <p14:creationId xmlns:p14="http://schemas.microsoft.com/office/powerpoint/2010/main" val="279809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98B68D-7C7D-4B2F-8D0C-8DC610F25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Kahoot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0276FC-EA7F-4C02-A876-80FDD388A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Ga naar getkahoot.it</a:t>
            </a:r>
          </a:p>
          <a:p>
            <a:r>
              <a:rPr lang="nl-NL" dirty="0"/>
              <a:t>Vul de code in die op het scherm komt</a:t>
            </a:r>
          </a:p>
        </p:txBody>
      </p:sp>
    </p:spTree>
    <p:extLst>
      <p:ext uri="{BB962C8B-B14F-4D97-AF65-F5344CB8AC3E}">
        <p14:creationId xmlns:p14="http://schemas.microsoft.com/office/powerpoint/2010/main" val="1138622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353E21-44A5-4CF1-B7AE-F8B308B5E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Filmpje griep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76FDE1E-9E9B-4E73-AA64-C7DBD3188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hlinkClick r:id="rId2"/>
              </a:rPr>
              <a:t>https://www.thuisarts.nl/griep/ik-heb-griep#video-7842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6479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455F7F3-3A58-4BBB-95C7-CF706F9F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E3D314-6F93-4D91-8C0F-E92657F46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00218E3-941E-4244-83A5-FC59B3FB7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Griep	</a:t>
            </a:r>
            <a:endParaRPr lang="nl-NL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172599AA-DF21-4738-B60B-A54F7AE119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414449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2195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455F7F3-3A58-4BBB-95C7-CF706F9F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E3D314-6F93-4D91-8C0F-E92657F46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0AD3D97-A25D-46F2-8620-B497CE1E1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Kenmerken van de griep	</a:t>
            </a:r>
            <a:endParaRPr lang="nl-NL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F313D62B-A694-4C53-9DC6-3FE7C75A02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687231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5474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D6D7401-3BDF-490C-94F9-B0BE58B79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nl-NL"/>
              <a:t>Complicaties bij griep</a:t>
            </a:r>
            <a:endParaRPr lang="nl-NL" dirty="0"/>
          </a:p>
        </p:txBody>
      </p:sp>
      <p:sp>
        <p:nvSpPr>
          <p:cNvPr id="17" name="Tijdelijke aanduiding voor inhoud 2">
            <a:extLst>
              <a:ext uri="{FF2B5EF4-FFF2-40B4-BE49-F238E27FC236}">
                <a16:creationId xmlns:a16="http://schemas.microsoft.com/office/drawing/2014/main" id="{CEA52EAC-F784-41DD-8FBE-B01E7CF81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/>
              <a:t>Als er aanwijzingen zijn dat er meer aan de hand is. Klachten van bijvoorbeeld:</a:t>
            </a:r>
          </a:p>
          <a:p>
            <a:r>
              <a:rPr lang="nl-NL"/>
              <a:t>Koorts langer dan 5 dagen zonder sprake van verbetering </a:t>
            </a:r>
            <a:r>
              <a:rPr lang="nl-NL">
                <a:sym typeface="Wingdings" panose="05000000000000000000" pitchFamily="2" charset="2"/>
              </a:rPr>
              <a:t> zieker worden</a:t>
            </a:r>
          </a:p>
          <a:p>
            <a:r>
              <a:rPr lang="nl-NL">
                <a:sym typeface="Wingdings" panose="05000000000000000000" pitchFamily="2" charset="2"/>
              </a:rPr>
              <a:t>Terugkerende koorts</a:t>
            </a:r>
          </a:p>
          <a:p>
            <a:r>
              <a:rPr lang="nl-NL">
                <a:sym typeface="Wingdings" panose="05000000000000000000" pitchFamily="2" charset="2"/>
              </a:rPr>
              <a:t>Kortademigheid en ophoesten van veel slijm</a:t>
            </a:r>
          </a:p>
          <a:p>
            <a:endParaRPr lang="nl-NL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>
                <a:sym typeface="Wingdings" panose="05000000000000000000" pitchFamily="2" charset="2"/>
              </a:rPr>
              <a:t>Kans op </a:t>
            </a:r>
            <a:r>
              <a:rPr lang="nl-NL" b="1">
                <a:sym typeface="Wingdings" panose="05000000000000000000" pitchFamily="2" charset="2"/>
              </a:rPr>
              <a:t>longontsteking </a:t>
            </a:r>
            <a:r>
              <a:rPr lang="nl-NL">
                <a:sym typeface="Wingdings" panose="05000000000000000000" pitchFamily="2" charset="2"/>
              </a:rPr>
              <a:t>of </a:t>
            </a:r>
            <a:r>
              <a:rPr lang="nl-NL" b="1">
                <a:sym typeface="Wingdings" panose="05000000000000000000" pitchFamily="2" charset="2"/>
              </a:rPr>
              <a:t>bacteriële ontsteking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5536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F6A48A-2900-4E51-93EE-D3DED3FC7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nl-NL" dirty="0"/>
              <a:t>Risicogroepen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46D1BF-FD93-44CE-9549-32D51DF00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6923291" cy="39319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dirty="0"/>
              <a:t>Bij sommige patiënten is de kans op complicaties bij griep groter. Zij behoren tot de zogenoemde risicogroepen.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Wat zijn risicogroepen bij de griep?</a:t>
            </a:r>
          </a:p>
          <a:p>
            <a:r>
              <a:rPr lang="nl-NL" dirty="0"/>
              <a:t>Patiënten &gt; 60 jaar</a:t>
            </a:r>
          </a:p>
          <a:p>
            <a:r>
              <a:rPr lang="nl-NL" dirty="0"/>
              <a:t>Patiënten met longziekten (astma, chronische bronchitis, longemfyseem)</a:t>
            </a:r>
          </a:p>
          <a:p>
            <a:r>
              <a:rPr lang="nl-NL" dirty="0"/>
              <a:t>Patiënten met hartziekten</a:t>
            </a:r>
          </a:p>
          <a:p>
            <a:r>
              <a:rPr lang="nl-NL" dirty="0"/>
              <a:t>Patiënten met diabetes</a:t>
            </a:r>
          </a:p>
          <a:p>
            <a:r>
              <a:rPr lang="nl-NL" dirty="0"/>
              <a:t>Patiënten met nieraandoeningen</a:t>
            </a:r>
          </a:p>
          <a:p>
            <a:r>
              <a:rPr lang="nl-NL" dirty="0"/>
              <a:t>Patiënten met weinig weerstand door andere ziekten of door een medische behandeling </a:t>
            </a:r>
          </a:p>
          <a:p>
            <a:r>
              <a:rPr lang="nl-NL" dirty="0"/>
              <a:t>Patiënten in een leeftijd van 6 maanden tot 18 jaar die langdurig salicylaten gebruiken</a:t>
            </a:r>
          </a:p>
          <a:p>
            <a:r>
              <a:rPr lang="nl-NL" dirty="0"/>
              <a:t>Patiënten met een verstandelijke handicap die in een instelling wonen</a:t>
            </a:r>
          </a:p>
          <a:p>
            <a:r>
              <a:rPr lang="nl-NL" dirty="0"/>
              <a:t>Patiënten met een verminderde weerstand tegen infecties, bijvoorbeeld door levercirrose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CFC7747-8DD5-4666-B5B4-095DAA56D6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32051" y="2375314"/>
            <a:ext cx="3019646" cy="301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57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55A6A1C-33D6-44D9-8510-B0E8B34A5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r>
              <a:rPr lang="nl-NL" sz="3600" dirty="0"/>
              <a:t>Actieve immunisatie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EED90F-818F-4522-8033-DA596A2E9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nl-NL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Hierbij maakt het lichaam zelf antistoffen + geheugencellen aan na contact met een ziekteverwekker.</a:t>
            </a:r>
          </a:p>
          <a:p>
            <a:pPr marL="0" indent="0">
              <a:lnSpc>
                <a:spcPct val="90000"/>
              </a:lnSpc>
              <a:buNone/>
            </a:pPr>
            <a:endParaRPr lang="nl-NL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nl-NL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Natuurlijk:</a:t>
            </a:r>
            <a:r>
              <a:rPr lang="nl-NL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je loopt een ziekte op en maakt daarbij geheugencellen en antistoffen aan.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nl-NL" sz="17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Het nut: niet weer ziek worden. Beter worden door afweerreactie en voor langere duur beschermd zijn tegen opgelopen infectieziekte.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nl-NL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Kunstmatig:</a:t>
            </a:r>
            <a:r>
              <a:rPr lang="nl-NL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via vaccinatie: inspuiten van verzwakte of dode ziekteverwekkers.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nl-NL" sz="17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Het nut: ziek zijn voorkomen. Voor langere duur beschermd zijn tegen nog niet opgelopen infectieziekten.</a:t>
            </a:r>
          </a:p>
          <a:p>
            <a:pPr marL="0" indent="0">
              <a:lnSpc>
                <a:spcPct val="90000"/>
              </a:lnSpc>
              <a:buNone/>
            </a:pPr>
            <a:endParaRPr lang="nl-NL" sz="17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nl-NL" sz="17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nl-NL" sz="17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Vraag: wat is de griepprik voor soort immunisatie?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214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Rood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E83C1F785C764F9A38FCBEC29DD7B3" ma:contentTypeVersion="10" ma:contentTypeDescription="Een nieuw document maken." ma:contentTypeScope="" ma:versionID="0fb06cb005f37fafc9543f4e2c773577">
  <xsd:schema xmlns:xsd="http://www.w3.org/2001/XMLSchema" xmlns:xs="http://www.w3.org/2001/XMLSchema" xmlns:p="http://schemas.microsoft.com/office/2006/metadata/properties" xmlns:ns3="fe7f3640-dee9-45f0-a89d-e6c05832ed7a" xmlns:ns4="9912d8de-1901-472a-966c-e2330e0360c6" targetNamespace="http://schemas.microsoft.com/office/2006/metadata/properties" ma:root="true" ma:fieldsID="94563ff4be7fab35ddba5810d93998b2" ns3:_="" ns4:_="">
    <xsd:import namespace="fe7f3640-dee9-45f0-a89d-e6c05832ed7a"/>
    <xsd:import namespace="9912d8de-1901-472a-966c-e2330e0360c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f3640-dee9-45f0-a89d-e6c05832ed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12d8de-1901-472a-966c-e2330e0360c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C54221-C576-47EF-859D-7CFAC81819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7f3640-dee9-45f0-a89d-e6c05832ed7a"/>
    <ds:schemaRef ds:uri="9912d8de-1901-472a-966c-e2330e0360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B2BD94-3C30-446A-9261-21B005D210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E976B3-1060-4592-AD92-EFF8C6F7B93A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9912d8de-1901-472a-966c-e2330e0360c6"/>
    <ds:schemaRef ds:uri="fe7f3640-dee9-45f0-a89d-e6c05832ed7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501</Words>
  <Application>Microsoft Office PowerPoint</Application>
  <PresentationFormat>Breedbeeld</PresentationFormat>
  <Paragraphs>61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Century Gothic</vt:lpstr>
      <vt:lpstr>Garamond</vt:lpstr>
      <vt:lpstr>Savon</vt:lpstr>
      <vt:lpstr>MK les 4</vt:lpstr>
      <vt:lpstr>Wat gaan we doen?</vt:lpstr>
      <vt:lpstr>Kahoot </vt:lpstr>
      <vt:lpstr>Filmpje griep</vt:lpstr>
      <vt:lpstr>Griep </vt:lpstr>
      <vt:lpstr>Kenmerken van de griep </vt:lpstr>
      <vt:lpstr>Complicaties bij griep</vt:lpstr>
      <vt:lpstr>Risicogroepen </vt:lpstr>
      <vt:lpstr>Actieve immunisatie</vt:lpstr>
      <vt:lpstr>Passieve immunisatie</vt:lpstr>
      <vt:lpstr>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MK les 4</dc:title>
  <dc:creator>Hanneke van Tuinen</dc:creator>
  <cp:lastModifiedBy>Hanneke van Tuinen</cp:lastModifiedBy>
  <cp:revision>3</cp:revision>
  <dcterms:created xsi:type="dcterms:W3CDTF">2019-09-30T06:41:34Z</dcterms:created>
  <dcterms:modified xsi:type="dcterms:W3CDTF">2019-09-30T07:19:45Z</dcterms:modified>
</cp:coreProperties>
</file>